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9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24" r:id="rId1"/>
    <p:sldMasterId id="2147484980" r:id="rId2"/>
    <p:sldMasterId id="2147485280" r:id="rId3"/>
    <p:sldMasterId id="2147485882" r:id="rId4"/>
    <p:sldMasterId id="2147485906" r:id="rId5"/>
    <p:sldMasterId id="2147486110" r:id="rId6"/>
    <p:sldMasterId id="2147486134" r:id="rId7"/>
    <p:sldMasterId id="2147486194" r:id="rId8"/>
    <p:sldMasterId id="2147486254" r:id="rId9"/>
    <p:sldMasterId id="2147486338" r:id="rId10"/>
  </p:sldMasterIdLst>
  <p:notesMasterIdLst>
    <p:notesMasterId r:id="rId120"/>
  </p:notesMasterIdLst>
  <p:handoutMasterIdLst>
    <p:handoutMasterId r:id="rId121"/>
  </p:handoutMasterIdLst>
  <p:sldIdLst>
    <p:sldId id="15116" r:id="rId11"/>
    <p:sldId id="15117" r:id="rId12"/>
    <p:sldId id="15118" r:id="rId13"/>
    <p:sldId id="15121" r:id="rId14"/>
    <p:sldId id="15127" r:id="rId15"/>
    <p:sldId id="15128" r:id="rId16"/>
    <p:sldId id="15129" r:id="rId17"/>
    <p:sldId id="15126" r:id="rId18"/>
    <p:sldId id="15130" r:id="rId19"/>
    <p:sldId id="15131" r:id="rId20"/>
    <p:sldId id="15132" r:id="rId21"/>
    <p:sldId id="15133" r:id="rId22"/>
    <p:sldId id="15136" r:id="rId23"/>
    <p:sldId id="13872" r:id="rId24"/>
    <p:sldId id="15137" r:id="rId25"/>
    <p:sldId id="15139" r:id="rId26"/>
    <p:sldId id="15140" r:id="rId27"/>
    <p:sldId id="15142" r:id="rId28"/>
    <p:sldId id="15141" r:id="rId29"/>
    <p:sldId id="15138" r:id="rId30"/>
    <p:sldId id="15143" r:id="rId31"/>
    <p:sldId id="15151" r:id="rId32"/>
    <p:sldId id="15144" r:id="rId33"/>
    <p:sldId id="15146" r:id="rId34"/>
    <p:sldId id="15147" r:id="rId35"/>
    <p:sldId id="15148" r:id="rId36"/>
    <p:sldId id="15150" r:id="rId37"/>
    <p:sldId id="15152" r:id="rId38"/>
    <p:sldId id="15125" r:id="rId39"/>
    <p:sldId id="15154" r:id="rId40"/>
    <p:sldId id="6772" r:id="rId41"/>
    <p:sldId id="15155" r:id="rId42"/>
    <p:sldId id="15156" r:id="rId43"/>
    <p:sldId id="15157" r:id="rId44"/>
    <p:sldId id="15158" r:id="rId45"/>
    <p:sldId id="6795" r:id="rId46"/>
    <p:sldId id="15159" r:id="rId47"/>
    <p:sldId id="15161" r:id="rId48"/>
    <p:sldId id="15160" r:id="rId49"/>
    <p:sldId id="15163" r:id="rId50"/>
    <p:sldId id="15124" r:id="rId51"/>
    <p:sldId id="15164" r:id="rId52"/>
    <p:sldId id="15165" r:id="rId53"/>
    <p:sldId id="15168" r:id="rId54"/>
    <p:sldId id="11559" r:id="rId55"/>
    <p:sldId id="15169" r:id="rId56"/>
    <p:sldId id="6780" r:id="rId57"/>
    <p:sldId id="6781" r:id="rId58"/>
    <p:sldId id="15170" r:id="rId59"/>
    <p:sldId id="15123" r:id="rId60"/>
    <p:sldId id="15175" r:id="rId61"/>
    <p:sldId id="11569" r:id="rId62"/>
    <p:sldId id="15172" r:id="rId63"/>
    <p:sldId id="15176" r:id="rId64"/>
    <p:sldId id="15177" r:id="rId65"/>
    <p:sldId id="15178" r:id="rId66"/>
    <p:sldId id="15179" r:id="rId67"/>
    <p:sldId id="15185" r:id="rId68"/>
    <p:sldId id="11376" r:id="rId69"/>
    <p:sldId id="15180" r:id="rId70"/>
    <p:sldId id="15183" r:id="rId71"/>
    <p:sldId id="15181" r:id="rId72"/>
    <p:sldId id="14577" r:id="rId73"/>
    <p:sldId id="14578" r:id="rId74"/>
    <p:sldId id="14580" r:id="rId75"/>
    <p:sldId id="14581" r:id="rId76"/>
    <p:sldId id="14582" r:id="rId77"/>
    <p:sldId id="15182" r:id="rId78"/>
    <p:sldId id="13992" r:id="rId79"/>
    <p:sldId id="13993" r:id="rId80"/>
    <p:sldId id="13994" r:id="rId81"/>
    <p:sldId id="14000" r:id="rId82"/>
    <p:sldId id="14001" r:id="rId83"/>
    <p:sldId id="14002" r:id="rId84"/>
    <p:sldId id="14003" r:id="rId85"/>
    <p:sldId id="12067" r:id="rId86"/>
    <p:sldId id="12068" r:id="rId87"/>
    <p:sldId id="14004" r:id="rId88"/>
    <p:sldId id="14005" r:id="rId89"/>
    <p:sldId id="14006" r:id="rId90"/>
    <p:sldId id="15122" r:id="rId91"/>
    <p:sldId id="11587" r:id="rId92"/>
    <p:sldId id="15167" r:id="rId93"/>
    <p:sldId id="11589" r:id="rId94"/>
    <p:sldId id="15188" r:id="rId95"/>
    <p:sldId id="11604" r:id="rId96"/>
    <p:sldId id="11605" r:id="rId97"/>
    <p:sldId id="11598" r:id="rId98"/>
    <p:sldId id="15189" r:id="rId99"/>
    <p:sldId id="15190" r:id="rId100"/>
    <p:sldId id="15191" r:id="rId101"/>
    <p:sldId id="15192" r:id="rId102"/>
    <p:sldId id="11606" r:id="rId103"/>
    <p:sldId id="11619" r:id="rId104"/>
    <p:sldId id="11621" r:id="rId105"/>
    <p:sldId id="11620" r:id="rId106"/>
    <p:sldId id="11622" r:id="rId107"/>
    <p:sldId id="11613" r:id="rId108"/>
    <p:sldId id="15193" r:id="rId109"/>
    <p:sldId id="15194" r:id="rId110"/>
    <p:sldId id="15195" r:id="rId111"/>
    <p:sldId id="11182" r:id="rId112"/>
    <p:sldId id="11181" r:id="rId113"/>
    <p:sldId id="11183" r:id="rId114"/>
    <p:sldId id="11178" r:id="rId115"/>
    <p:sldId id="11180" r:id="rId116"/>
    <p:sldId id="11185" r:id="rId117"/>
    <p:sldId id="15196" r:id="rId118"/>
    <p:sldId id="15120" r:id="rId1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Goudy Stout" panose="0202090407030B020401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9F9F9"/>
    <a:srgbClr val="F8F6F7"/>
    <a:srgbClr val="0A0C0B"/>
    <a:srgbClr val="221E1F"/>
    <a:srgbClr val="153261"/>
    <a:srgbClr val="247D0D"/>
    <a:srgbClr val="A2A72F"/>
    <a:srgbClr val="FF0000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CFD5F-384D-4765-AB51-6BF4E2D1C3B4}" v="1229" dt="2021-06-19T14:55:11.671"/>
    <p1510:client id="{54C5D32C-ECD5-4451-B651-B3FB6528D7C2}" v="58" dt="2021-06-19T22:46:49.417"/>
    <p1510:client id="{58093E0F-1B0F-1804-1A8A-5B9347720903}" v="26" dt="2023-03-30T12:32:25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058" autoAdjust="0"/>
    <p:restoredTop sz="94660"/>
  </p:normalViewPr>
  <p:slideViewPr>
    <p:cSldViewPr>
      <p:cViewPr varScale="1">
        <p:scale>
          <a:sx n="54" d="100"/>
          <a:sy n="54" d="100"/>
        </p:scale>
        <p:origin x="6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360"/>
    </p:cViewPr>
  </p:sorterViewPr>
  <p:notesViewPr>
    <p:cSldViewPr>
      <p:cViewPr varScale="1">
        <p:scale>
          <a:sx n="55" d="100"/>
          <a:sy n="55" d="100"/>
        </p:scale>
        <p:origin x="-183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theme" Target="theme/theme1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3602" name="Rectangle 2">
            <a:extLst>
              <a:ext uri="{FF2B5EF4-FFF2-40B4-BE49-F238E27FC236}">
                <a16:creationId xmlns:a16="http://schemas.microsoft.com/office/drawing/2014/main" id="{84A8C2B7-338D-4DD1-8A7D-2502703805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33603" name="Rectangle 3">
            <a:extLst>
              <a:ext uri="{FF2B5EF4-FFF2-40B4-BE49-F238E27FC236}">
                <a16:creationId xmlns:a16="http://schemas.microsoft.com/office/drawing/2014/main" id="{81B2B898-A992-4C24-936E-7B42E0EE9DB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33604" name="Rectangle 4">
            <a:extLst>
              <a:ext uri="{FF2B5EF4-FFF2-40B4-BE49-F238E27FC236}">
                <a16:creationId xmlns:a16="http://schemas.microsoft.com/office/drawing/2014/main" id="{30487262-5BE4-4540-86EB-1B6EBD311E0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33605" name="Rectangle 5">
            <a:extLst>
              <a:ext uri="{FF2B5EF4-FFF2-40B4-BE49-F238E27FC236}">
                <a16:creationId xmlns:a16="http://schemas.microsoft.com/office/drawing/2014/main" id="{E56AF320-C90E-4614-8C98-16852A4364B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423792BF-C008-4171-8A99-7481EC5E3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52EDFBC-795C-40A8-B54F-A57D7881DC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8B6DE9C-6185-4A65-848C-BED51DFA25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72AB7C50-6C80-49B2-AF2F-2C19BBA4C7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35CF6B43-AF7E-4DFE-B3BD-4B788C5514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9D1CD396-CD30-45F1-84B2-DB8C29F522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09FEE9A7-4380-49B4-9816-63E74C884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5285EDC5-A995-4014-AEC4-BC7096739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7">
            <a:extLst>
              <a:ext uri="{FF2B5EF4-FFF2-40B4-BE49-F238E27FC236}">
                <a16:creationId xmlns:a16="http://schemas.microsoft.com/office/drawing/2014/main" id="{FC51DE8E-A0FE-423C-8063-7658EA2D9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1pPr>
            <a:lvl2pPr marL="742950" indent="-28575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2pPr>
            <a:lvl3pPr marL="11430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3pPr>
            <a:lvl4pPr marL="16002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4pPr>
            <a:lvl5pPr marL="20574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58C48-0788-4A8F-A653-E841302844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7779" name="Rectangle 2">
            <a:extLst>
              <a:ext uri="{FF2B5EF4-FFF2-40B4-BE49-F238E27FC236}">
                <a16:creationId xmlns:a16="http://schemas.microsoft.com/office/drawing/2014/main" id="{5C61B593-A6C5-48CF-984B-926998F42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80" name="Rectangle 3">
            <a:extLst>
              <a:ext uri="{FF2B5EF4-FFF2-40B4-BE49-F238E27FC236}">
                <a16:creationId xmlns:a16="http://schemas.microsoft.com/office/drawing/2014/main" id="{522EC6B1-DBBE-4B14-A3BF-08D26FC92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75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85EDC5-A995-4014-AEC4-BC7096739C6F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16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7">
            <a:extLst>
              <a:ext uri="{FF2B5EF4-FFF2-40B4-BE49-F238E27FC236}">
                <a16:creationId xmlns:a16="http://schemas.microsoft.com/office/drawing/2014/main" id="{FC51DE8E-A0FE-423C-8063-7658EA2D9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1pPr>
            <a:lvl2pPr marL="742950" indent="-28575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2pPr>
            <a:lvl3pPr marL="11430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3pPr>
            <a:lvl4pPr marL="16002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4pPr>
            <a:lvl5pPr marL="2057400" indent="-228600" algn="ctr">
              <a:spcBef>
                <a:spcPct val="50000"/>
              </a:spcBef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oudy Stout" panose="0202090407030B020401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58C48-0788-4A8F-A653-E841302844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87779" name="Rectangle 2">
            <a:extLst>
              <a:ext uri="{FF2B5EF4-FFF2-40B4-BE49-F238E27FC236}">
                <a16:creationId xmlns:a16="http://schemas.microsoft.com/office/drawing/2014/main" id="{5C61B593-A6C5-48CF-984B-926998F42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80" name="Rectangle 3">
            <a:extLst>
              <a:ext uri="{FF2B5EF4-FFF2-40B4-BE49-F238E27FC236}">
                <a16:creationId xmlns:a16="http://schemas.microsoft.com/office/drawing/2014/main" id="{522EC6B1-DBBE-4B14-A3BF-08D26FC92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18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4D935-F718-499F-A289-D95DCA6B19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94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F56A0-4A09-4893-8C46-11D27F320F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4433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A5F5E8-1676-4810-A8E7-EF497C0605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31A388-6C84-4866-ACA4-686D79615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4936E2-2F5E-4D9C-BF21-CCCC2EAD8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00DA7-5AAF-403F-A8C3-252293D937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76535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059DAA-F98C-424D-AC4A-0AFB30747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B188FC-CC9C-409B-9067-ECC5E51B29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3E3B6C-27EE-48E0-B1E6-4E61B07AC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C4BC1-9977-47E6-AB84-9203D058F5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15228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8C07C6-B384-4197-B759-09B856317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3EED72-2A36-4662-97A7-8C8013E4A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E66C4D-BD43-4C4B-A3BF-6C42D8332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A14DE-EF68-4FCB-AB35-B081C23C1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21245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33FC-5AB2-47CF-B51D-9463C6750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EEC78-22D3-4B5D-A86F-6EC2FE068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F4224-D773-425F-88A6-6AA860E2B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D8E7A-F8B2-4BE3-B2FC-BF69FD761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606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E943B7-B1A3-4058-9EAD-69568F6DAF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A68AB3-61E3-42BD-8A4B-B4C07BAB9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D454CA-1294-461F-87B7-203B032E7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86C73-4B1A-4FA0-98C7-8CB203624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22991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1A345EC-7E97-41F6-8639-E25F17E8A9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E5D0CD-C0AC-4B1A-8462-31D4D9651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7405F5-C5FC-4EB6-B568-B55D81A74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F1B4F-78D9-4FFE-952B-CF6EAD551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6966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40A57A-352A-4D3C-B04D-454F2805D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4CCE17-30A9-4AA9-82A6-15D0C1975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1EAFA4-DD7E-4FE1-9903-DC7213404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04841-571D-49D3-9D2C-C12C9D2A0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25485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CB88D9-15A3-445D-9703-235A37A0C3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9C911-6507-475B-ABA5-22D704036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2F0312-9A59-4632-B52B-82F2EF6CC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0A48A-62F1-4B10-8EB0-82D932D363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9396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B02EA-7C79-4260-8A35-54978881C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5956A-5425-451D-8461-0CF4859CAB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F23B2-D3FC-4102-8F8C-04746AC45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7BB0B-FD8A-42CC-9E3F-163BF53A3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53296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FA9CA-DF3C-4ABD-B651-88DD01937D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7B440C-E3F1-4968-84B9-F4888AD15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A336A9-5D04-4E32-8444-BA9CD0FC43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4636B-EC4A-4927-B447-FFFA7343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064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ED3D6-CA63-42C2-873E-8BFEC56AD8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44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905F4A-2F8E-48C0-B8E7-EA3955ECC6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434BB-70EF-420B-8D00-BC30DBF618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3E6DEC-8683-41F8-BC77-ACB8859E9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DC471-44B5-4BF9-A323-46C745990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6433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259138-0AE0-4281-AFE3-1597900033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309218-CF2A-4D9F-9939-694A62061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3E090-FB54-47A9-BD0F-98DF898966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A5B1C-C110-4C13-89CD-8D7DAF54F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795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6F89B3-68BC-4120-BE69-5675BBC58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D4EF4-0018-4BFB-9B1E-43520D98D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0E63C5-0A65-4774-8A3F-ABC02D756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4D49E-B2C9-4E9F-972D-7D685B324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025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A50BD-F0CC-4721-8FCB-A5CA31D51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32DD2F-D725-4721-B0C3-02AE87A5D3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F60D3D-0DC9-4A16-B316-460F246ACC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484E2-F62B-432A-9421-CF8E3172A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55302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6A4F49-C231-4070-A7A4-E8C6485B1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325D3-82E6-42D7-B8DC-8D5CDF2027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C8779-E667-4019-AC55-F5AC27C02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C9623-47B7-4A91-812F-198EB36D2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2066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0F28D9-75BC-4394-9B5A-43FA04384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0224CC-4EEA-45DF-9DAE-1D706D5FB2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8CD6B0-50BC-4833-AF1B-CB9E3F4E7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62877-3BE6-4CE2-8F57-0C13B9D6E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2320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EB22C8-06CC-44B9-ABB8-B8FD0D4A9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7AF2CA-BE79-4B9B-B46C-25E27DBDD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02561B-0E91-4847-9648-AA1624C63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3C828-5300-4EF4-A7AC-D0FCDFA89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537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EC51D2-5385-44CA-B871-CFD8C71F67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F680F1-3437-4075-8D21-F6E4D27185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D3DC9D-2C0B-4BE0-9CAA-354FE1899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1E5BA-49E7-4576-9258-7BD7DB0FD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4038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091946-958D-4C8B-AACE-FE1859BEC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1554C-E28D-49C2-AC99-6ED6D6238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6C247-4904-4FB0-BAD6-91FB41CEE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A1DAD-81E6-4CF8-8478-207BB1770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087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17B22-0E84-409E-B4AA-74059320AD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916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F18BE-C9B4-436E-82D0-73DD4B76FF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25C7D-F7EE-47C2-8B03-4537140E4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2C700-35DA-49A2-9CD1-28FB424C4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3E10-7654-41FE-A5B4-E9D1A0F6C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1032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519472-DBA1-4445-ACFB-49FBA1D05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7697B6-B89E-41E8-A2F9-821B9D742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97551A-DA16-4FB0-AC24-A00539DCF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50F54-B82B-4994-859A-7EC644176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2920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24DB1A-8AA6-4A6A-8BBB-35E007FF2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09E979-69C5-424C-AA76-CED6838B8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FB1269-A239-446B-AEDC-3BC9E9992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3231-198E-4E81-B77B-0390E56692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7213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6349-DBBD-42D5-9471-3D9946CDC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2BE77-2C49-4260-ACC6-20ED8BCE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AC0B5-DE06-40EF-9F98-9A2F999E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3113F-265F-4AAD-8C07-A4E5F202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BA9A1-B5C2-4F6F-9B99-D83229EE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FF7AD-F775-459B-947E-335CC2C24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7462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28C8-BC99-4FBD-BB9D-188DF08C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148A8-192A-474E-99BF-8FE03D84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DE7DE-422E-4B5E-BE59-A2062E54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B8A6-FB0C-4929-BA34-742D4E2E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20AF5-0F1A-456E-920C-E25B8D57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99557-7FC6-48BD-87B9-D92EAAB804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00186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124A-5FED-419F-905B-3AD0B8F2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DBFA1-2AE2-4EC6-B8B9-D0F860E2C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D2345-B798-49C7-AF7D-69228E73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B0DA1-74DA-4569-8EEF-C7598CE2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F1386-5721-45A7-810A-09DD6532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34DC9-BCE5-45B3-B9F6-F57850206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6525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3704-C15B-4C66-85C0-61C1646C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A606-76B3-45C9-9084-ECC55BABE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3BBBA-A42E-4627-BAA2-1E56A99A5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7CF20-36A1-4D7F-838D-A9B89EB8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BA313-79BC-41CB-8D2A-1F18A57F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B7533-13BC-4530-9329-7614AD06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D6985-CC5A-4696-B3D5-6DDD5F783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7144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59EA-EFD9-4471-B39F-55B6A6A0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D3EF8-94D1-4DBF-BB45-394A70F8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4CC4D-B4F4-4E5F-A1E9-9614B3C21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5E17B-AB0C-4686-8CF4-CBC955A50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46E786-916B-4088-91C8-1D098FAC3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C3A4B-CABA-45EA-B2B1-E34CCC39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E3CA8-FE5C-495A-9F8C-07D665E90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A26A7-CE2E-4F33-AF8F-B767FB96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BF0ED-4F33-48AF-9A18-B9C66F4EF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6605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4F37-F45A-4C97-BABE-FD16588F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0430A1-4330-42B8-843D-5EA57643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E33C5-A1DC-41FE-9895-1FDAB2ED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FFD6B-8C51-4F69-A395-E46F8F07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9DC58-C36D-46D8-9CAC-2CA8322C5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7950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6F1DEB-6FF9-4BCE-B4D4-3638F0D5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754AA-1B2E-4C78-9CEA-78BED015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D5270-63B1-4FE9-834A-BD3503E4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A907C-FB48-4211-A535-493726234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2242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FCE46-76DB-48CA-BEC4-335B947ECDF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448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7365F-9DD2-4892-AF59-ED0DA13F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10BA6-FD1C-4FE8-A0AC-7E5A5FD6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7C19F-F4FA-49AB-806A-37B4F8B91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47707-CA70-42DB-AC76-5487FDB8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A9BBE-BF33-4FF7-BDF0-B46CC18C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57A29-9827-49A4-BAB1-B433E38D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2E45C-46AF-4F69-9E95-5171EDF34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90606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7C2E-8CF5-4B34-A26C-18C490DA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67795-A4D7-43F2-9203-453B33751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BE6C3-2040-4325-9124-384060B27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83F35-D9FD-404F-8309-F000DF9E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B9C15-5202-42BC-AC93-A147BC29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0522A-7584-4714-B079-D88F7473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3E5E2-E715-483B-B2F1-A5E927A20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2755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7E8F-7205-435B-ADB8-24E82167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0BEB8-EBE3-463D-9C10-EE3A97CEA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29351-3F89-4FED-9338-77D79F19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4EBD4-6EF6-4521-9A4A-AA54B514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F5694-D4B6-452D-A1AC-6D975AE9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CC0E5-1C8D-4D5F-B6C0-A81F1BA08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9778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84EF3C-CA49-4606-9E4E-D21A9E1C8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C04CB-8ADE-4193-8E9B-40DCC721B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4581B-7AAC-4D51-A3BE-21F79394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8F2B-709F-4129-B06B-50EAA8A6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DEBA9-E9FF-48D5-8D48-E4B7B893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9FB4D-47F9-4664-9A07-A5A6EE6A3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0778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783F1-FE7B-46FA-8F1E-8EDF501F6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B5F342-2C38-4E94-A14B-F5EA06D39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2718E2-3D76-4C4C-9F0F-6552C3DE3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95D73-5DB7-4392-9B64-4BA3BE6AE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0929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BEC264-57C3-4D23-9EEA-63BD811D1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D824F3-54A8-4776-ACF7-0C8CCF103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C12D0A-AD86-4CCA-AE8C-216C4FEE2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118A4-22ED-4BDB-AE6F-8C88CFE4F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7013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285BA3-4C2A-41F3-80CF-2875BC6DE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928C0B-E387-48ED-B58E-1F095ACC0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7C0128-5C3F-4F01-9DAC-E2EFF2A3D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61D95-9BC3-49DF-B4B5-31D21C0F7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38029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90079-918E-42E1-9890-18E0568B7F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E79814-382C-423E-8869-55B85B9C9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224AA-9C96-439C-9EDB-03E725845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5CC14-05E6-4762-A2CA-FDFE5CF35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3422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91B7D8-E840-4179-8169-868D3DB6D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405ACD-0AA5-4A10-9E50-F2A78F3B3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52F33D-BFA6-46BD-B53A-7F48E1346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D95BE-4B56-4E87-BF82-FA79AC32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199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E8AF20-032A-407C-A47D-0FC6BA093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384F9C-5FAA-4BCB-87E6-86756E2B6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C7BCF5-59CE-4BB7-A998-5306CB9243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40605-DF36-49C1-8077-BFDFEB9AF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1038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19CD7-BF5A-4589-93A4-B0ADE75BD2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770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6BFE5E-31D8-4B6F-98A1-DCD266B67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255A0E-A063-416F-A763-5F17A79B6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2BEBE6-EE97-429B-82DD-766CCD7D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11015-82DC-4C07-9DDB-D3D6CF020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0010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A782F8-194B-4EA8-8B62-44DAB93CE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E6548-8F96-4AFF-ADF5-BA0E6A6E8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E44D7-2D5A-49BA-B8C2-1B656FE46C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A231A-1CD9-432D-A49F-33CCC572D8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7167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9FF72-1E1A-4A9A-832C-E2B2441BF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97384-AB03-42D6-BAE7-026C2806A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74D65-46BC-4E3D-9A04-591469ABB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BDBF-A668-41D9-8BFE-9880A4926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34069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17322B-AF19-4DAA-95D7-041599A3B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76B0D-4A20-4AAF-8BF1-4DEBB924B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011D36-B42B-4D81-BABE-07FD9790A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093AA-BB77-4051-9668-3AC0964F8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1955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15A408-EAF3-4B08-8E88-F40250ACE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7D9C22-4825-4444-A8FD-182B99000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89B021-90ED-4ADF-AA24-A1D7C8F00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70ED4-669A-45C4-AF45-FBCAF5808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8948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FD9E3D-4234-468E-B421-5DF1458BE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914E79-DFC2-46BA-9206-2F3E24C9E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322ABD-8C2E-4858-BE13-5BA09ACAB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84358-A9BE-4D37-AED3-88C03864D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99539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B89802-86E7-4621-9902-B686942623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358B3B-DAE2-49BD-BE80-3C75F1137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A24210-F861-4320-89A2-41E61B417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2705E-6745-402B-AC9D-32517C3434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31346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5BF965-96C9-4AB4-B7BB-5478D0F44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DBADE-EC69-4795-A841-6614A29A2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D317CB-6681-4C86-B794-7CF731F65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0280D-02F1-4B80-8E49-E22E0FA9B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03606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4F44F-9EB7-49E4-91DE-04FAB7830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B98971-3902-4EEE-B4B1-5DF51E09F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F5FFE-8A34-46FB-812F-56204D574E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05A4D-B5F4-4AF4-A4E9-37E270E63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8626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E36F02-9E41-4216-8158-4487A9A02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B70454-D2E5-4D60-999B-FBF8CF3CE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4845F5-66E9-4AC4-94CC-DB86021F7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CBF17-B7EF-4669-AB7E-C27A11024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2497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B8029-60C0-4B37-820F-084BE565C70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59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23A1B4-C305-4A47-84DF-E970B2B90C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4F1105-3C65-4557-B1F6-904C5C12C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017D11-B62D-45A4-8730-F0F708DE7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53CC1-A81F-4C77-B71D-30074BB3B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37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7D3DBF-B703-4670-90D6-16525EFC27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89E1FD-A179-41E9-AECC-7BC8976073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384367-9578-4F74-8350-C7C8EF5F7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CCE37-1250-4362-A49A-27E6EFE4F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6280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F812D-1667-4E3B-9336-40A9C7E28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28E5CD-534A-4C28-AFE3-069643A09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7FD94-DE34-4B85-A00A-2079F5856B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E8706-5633-47DB-A878-C1D8DF4A0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3229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4E9FC-03FE-4196-B6CC-7195B096D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A51A8-C07C-41A5-9C0C-27013C9AA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A9358-B691-49D6-BB0E-B0F7ADF23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BFBF2-C75F-492D-B442-A6AB97EA2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7558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AFCC6F-C141-4DC8-9629-D60B9BAD8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8D7FD7-8DF5-4E24-90FB-3B14F80BD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D40CDA-61AC-448D-9AB9-32C7BAA50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ACB5C-2E2B-4341-8F12-9CDA2F2AB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3277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F797C3-B644-43EB-9AC4-375E5762C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4A10BE-7691-4218-9DBD-C1804F685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5CD7B2-AA00-437F-B8F1-4347EA9C9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11D36-4C30-44BC-9AC7-171FE820E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28469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0C32-EF92-40F9-8AC1-60C7E9BC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5F3FE-CADB-49DC-8A7E-FA0685BE3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B7A-E381-40A8-9C47-5B98AFE9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1D20-FF6B-4B2C-AE75-5C800262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471D1-7CD0-4DA5-9BFB-B221C088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75921-FF0C-4BAE-9461-B9616C023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27627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4551F-D8F9-44E8-9759-ADDB2D3D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7425-4503-4AAC-9D25-FB0806DE6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C75F-12ED-40BE-BF33-4A446A6C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95A88-ECD9-4246-9880-2D0EA37B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99D02-8EA0-4F90-A202-E723F50B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4D5A-AAFC-419D-B537-DAEE99EDCA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6350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0B2B-73FB-45E8-8E70-13ADCF05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AD90-2319-42AB-BCE6-7FF90E8C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A1A93-C60B-4B1D-B1BF-24D7F714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CB2B-2707-47DC-BF1D-0C9B49B06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19205-1DC6-44FF-832D-81AC8247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61697-7C79-4962-80D3-10E0B797A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8755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5CF6-1D61-47F6-90CD-1271B65E5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7FBC7-696F-49A0-9A66-C9D0A77FA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1CC30-F78C-4C42-9F22-D8F697D4E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158D5-16F2-4E9E-8D9A-59D8D379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67A16-8E6C-4F64-B053-03D8EEA6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496F5-A5A3-40AD-8F5C-65C7DD50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3841E-9F7D-44A6-931D-47F6130F0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2199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628B76-4283-4486-A952-AE8A8CC8CF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089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1675-5AE3-4987-AF1E-829D4143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584E3-3182-41C0-AA92-11E4C783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F95D4-931E-4420-83DE-C6F8C0F8D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EF9F0-0317-4432-A610-BA4CECBFA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2A9DC-FEE5-4AD8-B370-6609D5485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BE92C-0988-41E4-BBC1-572B948E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5B7AA-E999-449D-A96D-B9476C65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43405-E566-4A6F-B703-2EDEA249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4B8AD-C721-4B57-BC10-FF4ABB715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103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71F-0486-4227-BDB8-6E843ACD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31AC5-758F-4075-AE4B-B712A78C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03CE5-3C84-48BD-A5BB-BA975F95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49BD-D52A-4B40-8462-33349946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12D1F-A99C-4674-8F8A-399EAAE79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53324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E0553-C0BC-4FF9-98AC-BC3AE24E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A95BE-5FE2-4C13-A1DF-9D6FA7FB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94FE2-B8D7-4BEF-829F-AD798D5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6AD1E-DA8C-43EF-B54F-82EE79432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97203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81A2-D238-41F9-AB39-3A2A8A46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8B177-8DED-4BA8-9C2D-2998653A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9B261-D513-4D87-910A-2C0D689D0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2A0E3-36D8-4800-A299-73E68882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AC554-FAC0-422B-925E-794B9566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DA6C7-7438-4BE3-913E-7730DC17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02488-7779-4603-B1EE-EC885DF3A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7063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7554-8D1B-421A-8204-73D6227D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77B025-1E2B-4A0C-86BD-6CCFC467C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6029A-0C04-475D-A069-9246708B7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25EE9-9508-4167-A658-DD37CDE3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BD45D-1B14-49CF-BC07-40097453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CD8CF-2FB8-41A0-8E28-5C8481D8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26EE7-853B-4EA0-8978-C6D7464CF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88385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D172-8011-43BC-8753-92DC3967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79F93-74E9-468B-B0EA-D4D3863CF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48D1-C098-49D7-B21D-2BB7F560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BD983-4676-4465-8788-470F7D34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E31D-2A36-472B-911F-DC8161347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0EDF0-8FC6-4812-8A25-04BA9ECDF0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18454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FA4B2-9A85-4410-BC6F-312B91B93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A933-8578-4863-A369-3F6EDD3DC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71EB2-F0D0-4633-9759-B73F6E24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2E378-07FF-4F69-89F3-5DB7D06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0938-C117-4896-AAEE-D023BF59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6313D-8C3F-4C5C-90CC-D6371BFBD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92473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BFFEDE-860B-4C14-A1FB-12A38DD43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739D6C-AC43-4A2D-8F42-E86ED0807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D68131-DBC5-4F5F-B49E-E0FD4B07C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F7350-60C6-43FE-BE74-6B73C2A26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33575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681814-38DF-4533-9A88-D33474CA1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280932-A1D6-47F4-9B2D-5954EFA06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8A60C8-5A9C-4026-9303-74CF44683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68CF2-9D55-4464-8448-88C6A58523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88892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E9DDDF-04DD-46C0-9F3E-5C6EA0F170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2122F4-F2EF-47EE-8E8A-A7714ACE6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BD76A1-4CFB-4F4A-9054-3F184BA22F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670D5-5BB9-43CD-9482-3AE279E5B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9739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4DC0E-4205-4D7F-97C4-5CB06ADA0D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851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33E047-1AA3-4869-B00A-E8DF4482F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88F3A-6A93-4F23-9342-E20A655EE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7E4D5-0BCD-41D4-91F8-478387E3F2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154B0-24D5-41AE-B9E0-75E8D769E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1499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50FD08-0933-4B44-834C-E25A4DF7A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84B9ED-46F4-4167-8E03-D84DB0C493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B013C8-DF68-4B45-846B-38C64C371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E11D0-F1C3-4548-B9EE-174089AC2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03524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5CC9732-BF9E-4F70-BE80-55EDAA9A3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7E5C7F-2570-450E-B9EA-C064A3157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DCA6E0-8C70-4294-8795-4BF024A77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F05C0-D787-4782-84CC-2990F6F658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962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885DCA-1BD4-49E1-B2B1-A25C2565E3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0BCBD5-CE5E-4DCA-ACFB-E0F6DDCFD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BFC9C7-0300-4259-8134-F7EC33164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1C02C-4127-4109-AF12-B59887DFC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6138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F4470-CE47-4FAE-A92B-8726DAEBEA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217FB-A2B8-4BB0-84F5-EF70A19064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29CB8D-95F8-4FFC-98A5-B6962530F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0D06F-167F-4ACA-B29D-6C8EB9A40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455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CE365-52AE-4FBF-AA60-EC4CB473B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E1D83-6F14-45E0-AE93-658689BBDE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9E3979-7C19-4FB1-84D0-43A3C5E78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F12DE-7ED7-436B-8B46-5275AC2C3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09528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1A29A3-68FC-458C-A5AE-164575F2C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3AF539-8490-4013-94E1-7794D6150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33391C-E91D-440E-92FD-D7C5C7D5E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F64B7-01E0-4628-A8C0-375F0CCA7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0250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82E8A5-2597-47B9-96C8-61545129D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819D4-895A-48F1-AF15-C2A5A28249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16AF7E-B930-473C-BF1B-9566AB00C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F663B-9B5E-4D01-A8D7-BB72521BC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80361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478C2-FCC7-418B-A020-2612BF15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84DD-C9C1-49C5-86C2-C264EA15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B4B2-D8C5-4B12-8048-20633C4F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FCFF4-A218-4382-9F20-28D745ECD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2938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DB27D-6B18-4B6C-AB7B-B95598FC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BBD2-EE8F-4A46-86AA-E38E388B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4FE8-CEEC-4D3A-9969-6BBFA151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13221-0A76-4584-962E-11FAF4932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60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95AA0-4B29-48D7-9B18-DB265AC0C38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267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E394-80E2-44F0-87B4-02875AF0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D4B2-F1CC-46FA-BBCC-BED791F6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AD6F-D0B9-4C20-913D-55395A1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76406-B88E-4F00-AF44-8DAF40597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3737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45E20-30DA-4500-A0E6-EF2E538B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F9F4D-1C99-47AA-AF0C-61DE5598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8F27F-5AB1-473C-B420-15D34367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5904E-BE57-4D39-BE23-9292EFA3B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8649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3A148-AC43-4D63-8F0E-E4E6AFF0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ECB830-EE21-45EE-BE77-099F61DF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8872A-DA64-4A4B-BE25-E862B7DD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02CA2-3180-4C12-A009-DDCEBFA18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1422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84CE7-1F92-4EB5-B651-5C1E82EE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605D8-3B1E-494E-812F-40167EB2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0D5E2-DDA1-48C9-997B-9531A51C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59947-D00E-4110-8B2D-06841BB2F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29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67901-91C5-4A31-BE0E-5AAE9F01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24B92-FE41-4524-B27C-CB537C34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DB241-A1A0-44F5-983B-BF28C638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2F5B-AB02-4708-B2F6-DCEEEC1E4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84911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731C5-7197-4BA0-AA24-DAFA1C8D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B25A2-90EB-4C43-A454-451C6D10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2857-73F5-46DB-885C-0EC0FD06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A25B3-AD75-4BA9-9A20-07166A131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4499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3427A-A373-4115-BD93-59E52B6E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1AD43-8B23-4D44-AFE2-93E0E8B4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41EE5-0527-4AD8-AD8C-867C1ECE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28F37-4480-4F24-AABA-8D64483BE4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73604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9F48F-AF92-4E32-B4B7-2624528A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D0D7-B129-40E8-BB34-E75A7692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52011-3C91-4D1A-B954-73209E11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9A34-CDCC-44B6-B044-9AB80262A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08086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60989-BADA-4C53-9038-73C34165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FDFF-D0C3-4FC5-B73D-180E6397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99957-BDE3-40D1-9FF6-10A786D7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99F50-D87E-4075-A8CB-2B1EA89E4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55681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B28FE0-095C-4CCE-8066-7BCD2400F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83FBC6-A3CF-46AB-A4C0-46CDEF6C4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96EDF-A665-4688-9FA3-B8B9097B4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932FA-629F-4EAA-8D32-AA53D9C08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05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157AE1-7648-4EEA-9069-1CBEE42838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965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F7A1E-C9CF-4936-8E31-0BD8E4B97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AB53EA-55CE-4D19-84B0-F6B777AEF2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AEDF8F-EC18-4B5E-98AA-F212BDF15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40BA1-16A8-4FC2-AEE9-EDFE410443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88158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15B84D-8277-452B-9B35-4AF7C2EF8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918C68-3B55-49A0-8752-FFF4FEB4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57595C-18F6-45C2-B1B3-6F80CFDB5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AEE9-C0B6-4705-9012-7BB9E4BB7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65503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09B0D-77A6-4118-AF95-F36D5D612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CE332-6CDF-4CF6-98B4-83A5ECE13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F8DD1-965B-4ABB-9B8B-B934B56E3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DDD7D-A125-4D69-9C8D-799E3532D9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30325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A715AF-3073-45BA-95A8-9BF6802CD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A92E4C-D945-4D3F-9DD9-0EDE3034F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69BEB9-1878-4B46-9C92-B0D8C468E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1C1C0-AB21-4808-A6E4-3D7C3A08A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96712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48F39-CE0B-4816-BB90-538EBD26D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038E9-56CD-408E-B40D-02B61AB65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35F2F2-A6D4-4B9C-914E-C89EAF20E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F4B6F-1C67-4B7D-B8D8-BCCDBE05A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5269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F75257-3F91-4409-92E5-D14D9433C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6F685F-ED6D-4BFA-A9BF-679E32FFE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CA6E19-0DA3-4B95-BDE1-6ADFA73B7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FBCFE-EF57-42AD-9BED-B7ED2F45B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181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92C12-7AE5-4208-8D78-1AA30CD56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C7712-1402-492C-998B-FFBF28293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B2BE6-79BB-4EFC-9B63-2ECB4AA56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81855-0819-4DCB-AC27-0B6F1BE453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09030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23864-688B-42FA-B851-D84EEBBD29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9CF970-7E88-4450-BC2D-65E13AAB62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21059-76DE-48EB-B3A8-30CE1A073A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CDE51-AD20-48D8-A85C-C94260AF6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31847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03D601-2E0F-4A9C-A7BF-B0484540A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175943-7864-4E5F-B872-9ED08044D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1DACFF-6229-422E-A56B-B8E23949C0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7F560-9814-4271-B579-974FF0CADA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82763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2069F-5012-4AD3-87D3-5006955D9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32E8E-9633-47C6-AEB4-5F75EA1B47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F173B7-6BDF-4FB1-BE59-23229FD0A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32926-1AF7-495A-8148-EE41DF9DC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8348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6B0721-CE43-41D4-9F44-16F294A667E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02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96627CC-6ECE-47B1-8C0D-875ED4CD5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29F0816-7FA3-4A01-B6A3-FB2751BBF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007940" name="Rectangle 4">
            <a:extLst>
              <a:ext uri="{FF2B5EF4-FFF2-40B4-BE49-F238E27FC236}">
                <a16:creationId xmlns:a16="http://schemas.microsoft.com/office/drawing/2014/main" id="{8117BD2C-0FB3-48EC-9413-4A856A13C5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007941" name="Rectangle 5">
            <a:extLst>
              <a:ext uri="{FF2B5EF4-FFF2-40B4-BE49-F238E27FC236}">
                <a16:creationId xmlns:a16="http://schemas.microsoft.com/office/drawing/2014/main" id="{17FBCA59-8871-4E40-AE3C-FAB6E3B7C0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007942" name="Rectangle 6">
            <a:extLst>
              <a:ext uri="{FF2B5EF4-FFF2-40B4-BE49-F238E27FC236}">
                <a16:creationId xmlns:a16="http://schemas.microsoft.com/office/drawing/2014/main" id="{7F242356-583D-4A77-B790-51DB98A67C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</a:defRPr>
            </a:lvl1pPr>
          </a:lstStyle>
          <a:p>
            <a:fld id="{EB013837-8369-49A6-9E09-E74A6F2BB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30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9" r:id="rId1"/>
    <p:sldLayoutId id="2147486340" r:id="rId2"/>
    <p:sldLayoutId id="2147486341" r:id="rId3"/>
    <p:sldLayoutId id="2147486342" r:id="rId4"/>
    <p:sldLayoutId id="2147486343" r:id="rId5"/>
    <p:sldLayoutId id="2147486344" r:id="rId6"/>
    <p:sldLayoutId id="2147486345" r:id="rId7"/>
    <p:sldLayoutId id="2147486346" r:id="rId8"/>
    <p:sldLayoutId id="2147486347" r:id="rId9"/>
    <p:sldLayoutId id="2147486348" r:id="rId10"/>
    <p:sldLayoutId id="21474863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FDB8EF1-E1CF-4BB6-8A16-513D7AF93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E05D22-3689-4964-B4D2-B66239CD5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EC8EEA0-F8F3-4FFF-87FA-E8C77232F5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A888B2-CCB1-4C45-99FF-0EADFD8108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215E26-90C1-496A-BAB8-52B0C88DCE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65D03818-52E4-4E81-90AF-3C28C40427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7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3970" name="Rectangle 2">
            <a:extLst>
              <a:ext uri="{FF2B5EF4-FFF2-40B4-BE49-F238E27FC236}">
                <a16:creationId xmlns:a16="http://schemas.microsoft.com/office/drawing/2014/main" id="{5FFB9B87-01AE-4A77-BF57-DD03E57F2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723971" name="Rectangle 3">
            <a:extLst>
              <a:ext uri="{FF2B5EF4-FFF2-40B4-BE49-F238E27FC236}">
                <a16:creationId xmlns:a16="http://schemas.microsoft.com/office/drawing/2014/main" id="{1135989D-3F97-4EF6-BA0D-F9A2E0D66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723972" name="Rectangle 4">
            <a:extLst>
              <a:ext uri="{FF2B5EF4-FFF2-40B4-BE49-F238E27FC236}">
                <a16:creationId xmlns:a16="http://schemas.microsoft.com/office/drawing/2014/main" id="{634899DB-118B-40E8-A79C-923AE3E24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6723973" name="Rectangle 5">
            <a:extLst>
              <a:ext uri="{FF2B5EF4-FFF2-40B4-BE49-F238E27FC236}">
                <a16:creationId xmlns:a16="http://schemas.microsoft.com/office/drawing/2014/main" id="{0E7E598D-8D9C-4B4E-B821-2FB4915BC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6723974" name="Rectangle 6">
            <a:extLst>
              <a:ext uri="{FF2B5EF4-FFF2-40B4-BE49-F238E27FC236}">
                <a16:creationId xmlns:a16="http://schemas.microsoft.com/office/drawing/2014/main" id="{9CBA4685-D5FD-46E2-A140-EECD5D01CA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DAA6DDB4-F8C0-4EAC-805A-87BC84D62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2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08F337-BF13-478E-BF69-8FB36DCF3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2354C8-58C4-4756-BCF8-8355C2C2D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86852" name="Rectangle 4">
            <a:extLst>
              <a:ext uri="{FF2B5EF4-FFF2-40B4-BE49-F238E27FC236}">
                <a16:creationId xmlns:a16="http://schemas.microsoft.com/office/drawing/2014/main" id="{AF854752-39DC-4D04-8362-B5EB5549DF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86853" name="Rectangle 5">
            <a:extLst>
              <a:ext uri="{FF2B5EF4-FFF2-40B4-BE49-F238E27FC236}">
                <a16:creationId xmlns:a16="http://schemas.microsoft.com/office/drawing/2014/main" id="{18C3B87C-BBE2-4712-A8F1-4154B9C13A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86854" name="Rectangle 6">
            <a:extLst>
              <a:ext uri="{FF2B5EF4-FFF2-40B4-BE49-F238E27FC236}">
                <a16:creationId xmlns:a16="http://schemas.microsoft.com/office/drawing/2014/main" id="{B5156F4B-8BA8-4285-993B-28E950285E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872DE397-4953-42FD-99BD-65A812096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43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83" r:id="rId1"/>
    <p:sldLayoutId id="2147485884" r:id="rId2"/>
    <p:sldLayoutId id="2147485885" r:id="rId3"/>
    <p:sldLayoutId id="2147485886" r:id="rId4"/>
    <p:sldLayoutId id="2147485887" r:id="rId5"/>
    <p:sldLayoutId id="2147485888" r:id="rId6"/>
    <p:sldLayoutId id="2147485889" r:id="rId7"/>
    <p:sldLayoutId id="2147485890" r:id="rId8"/>
    <p:sldLayoutId id="2147485891" r:id="rId9"/>
    <p:sldLayoutId id="2147485892" r:id="rId10"/>
    <p:sldLayoutId id="21474858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7542482-02FA-49F9-BBB9-AEC41C793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F962FE-EBDE-4982-96B9-F388E2858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144260" name="Rectangle 4">
            <a:extLst>
              <a:ext uri="{FF2B5EF4-FFF2-40B4-BE49-F238E27FC236}">
                <a16:creationId xmlns:a16="http://schemas.microsoft.com/office/drawing/2014/main" id="{89F5192B-527F-46F8-92E4-42BCF0F610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144261" name="Rectangle 5">
            <a:extLst>
              <a:ext uri="{FF2B5EF4-FFF2-40B4-BE49-F238E27FC236}">
                <a16:creationId xmlns:a16="http://schemas.microsoft.com/office/drawing/2014/main" id="{E3DA8F6C-0A88-45F2-94AF-F0436C9EBD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144262" name="Rectangle 6">
            <a:extLst>
              <a:ext uri="{FF2B5EF4-FFF2-40B4-BE49-F238E27FC236}">
                <a16:creationId xmlns:a16="http://schemas.microsoft.com/office/drawing/2014/main" id="{2BA199B9-2532-413D-A3B2-919D2AF87C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2B3EFCCB-36BF-44CB-A267-935F79E8B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64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7" r:id="rId1"/>
    <p:sldLayoutId id="2147485908" r:id="rId2"/>
    <p:sldLayoutId id="2147485909" r:id="rId3"/>
    <p:sldLayoutId id="2147485910" r:id="rId4"/>
    <p:sldLayoutId id="2147485911" r:id="rId5"/>
    <p:sldLayoutId id="2147485912" r:id="rId6"/>
    <p:sldLayoutId id="2147485913" r:id="rId7"/>
    <p:sldLayoutId id="2147485914" r:id="rId8"/>
    <p:sldLayoutId id="2147485915" r:id="rId9"/>
    <p:sldLayoutId id="2147485916" r:id="rId10"/>
    <p:sldLayoutId id="2147485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8130" name="Rectangle 2">
            <a:extLst>
              <a:ext uri="{FF2B5EF4-FFF2-40B4-BE49-F238E27FC236}">
                <a16:creationId xmlns:a16="http://schemas.microsoft.com/office/drawing/2014/main" id="{F451935B-5A02-448D-859A-16B8C2290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688131" name="Rectangle 3">
            <a:extLst>
              <a:ext uri="{FF2B5EF4-FFF2-40B4-BE49-F238E27FC236}">
                <a16:creationId xmlns:a16="http://schemas.microsoft.com/office/drawing/2014/main" id="{A4B9A7E0-5DE1-4315-86EF-62476B369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688132" name="Rectangle 4">
            <a:extLst>
              <a:ext uri="{FF2B5EF4-FFF2-40B4-BE49-F238E27FC236}">
                <a16:creationId xmlns:a16="http://schemas.microsoft.com/office/drawing/2014/main" id="{003070A6-BB75-4083-ABC3-CC00FE0A2E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6688133" name="Rectangle 5">
            <a:extLst>
              <a:ext uri="{FF2B5EF4-FFF2-40B4-BE49-F238E27FC236}">
                <a16:creationId xmlns:a16="http://schemas.microsoft.com/office/drawing/2014/main" id="{9C6AC11F-6249-4AAA-920D-4D40CCBFC6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6688134" name="Rectangle 6">
            <a:extLst>
              <a:ext uri="{FF2B5EF4-FFF2-40B4-BE49-F238E27FC236}">
                <a16:creationId xmlns:a16="http://schemas.microsoft.com/office/drawing/2014/main" id="{57CF7510-AED2-460A-BBA4-3C378A0336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fld id="{BEBE463A-E7DC-4C66-8AFD-42C9DC815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79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1" r:id="rId1"/>
    <p:sldLayoutId id="2147486112" r:id="rId2"/>
    <p:sldLayoutId id="2147486113" r:id="rId3"/>
    <p:sldLayoutId id="2147486114" r:id="rId4"/>
    <p:sldLayoutId id="2147486115" r:id="rId5"/>
    <p:sldLayoutId id="2147486116" r:id="rId6"/>
    <p:sldLayoutId id="2147486117" r:id="rId7"/>
    <p:sldLayoutId id="2147486118" r:id="rId8"/>
    <p:sldLayoutId id="2147486119" r:id="rId9"/>
    <p:sldLayoutId id="2147486120" r:id="rId10"/>
    <p:sldLayoutId id="214748612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654A2EE-D0F4-4D29-998B-9439BB271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1BE5106-C3B3-4957-90BD-03D0217B0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688132" name="Rectangle 4">
            <a:extLst>
              <a:ext uri="{FF2B5EF4-FFF2-40B4-BE49-F238E27FC236}">
                <a16:creationId xmlns:a16="http://schemas.microsoft.com/office/drawing/2014/main" id="{BE72191D-4887-4D84-91B1-A16C420153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88133" name="Rectangle 5">
            <a:extLst>
              <a:ext uri="{FF2B5EF4-FFF2-40B4-BE49-F238E27FC236}">
                <a16:creationId xmlns:a16="http://schemas.microsoft.com/office/drawing/2014/main" id="{D3D28E3A-3993-4D97-8BEA-FABD23025D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88134" name="Rectangle 6">
            <a:extLst>
              <a:ext uri="{FF2B5EF4-FFF2-40B4-BE49-F238E27FC236}">
                <a16:creationId xmlns:a16="http://schemas.microsoft.com/office/drawing/2014/main" id="{399594B5-04BD-4218-9EC0-4D72FB8B55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68DC6F9-51E8-4172-AD80-F091B8FD56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0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5" r:id="rId1"/>
    <p:sldLayoutId id="2147486136" r:id="rId2"/>
    <p:sldLayoutId id="2147486137" r:id="rId3"/>
    <p:sldLayoutId id="2147486138" r:id="rId4"/>
    <p:sldLayoutId id="2147486139" r:id="rId5"/>
    <p:sldLayoutId id="2147486140" r:id="rId6"/>
    <p:sldLayoutId id="2147486141" r:id="rId7"/>
    <p:sldLayoutId id="2147486142" r:id="rId8"/>
    <p:sldLayoutId id="2147486143" r:id="rId9"/>
    <p:sldLayoutId id="2147486144" r:id="rId10"/>
    <p:sldLayoutId id="214748614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ACA24D9-7326-4FAF-BD58-75AB35E4D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29CFCB7-23EA-408B-968A-FCADF18F0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688132" name="Rectangle 4">
            <a:extLst>
              <a:ext uri="{FF2B5EF4-FFF2-40B4-BE49-F238E27FC236}">
                <a16:creationId xmlns:a16="http://schemas.microsoft.com/office/drawing/2014/main" id="{C75EDD97-72F3-4C98-942D-C4AA94A521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88133" name="Rectangle 5">
            <a:extLst>
              <a:ext uri="{FF2B5EF4-FFF2-40B4-BE49-F238E27FC236}">
                <a16:creationId xmlns:a16="http://schemas.microsoft.com/office/drawing/2014/main" id="{3BC5110B-BF2F-4723-B632-12F26B9B1A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88134" name="Rectangle 6">
            <a:extLst>
              <a:ext uri="{FF2B5EF4-FFF2-40B4-BE49-F238E27FC236}">
                <a16:creationId xmlns:a16="http://schemas.microsoft.com/office/drawing/2014/main" id="{B13D7BC1-2E2F-4B36-9211-5A566A67EB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EF76D1B-D6F0-4A1B-887B-0738C608D5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06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B6413DA-90F8-4C14-A8CA-4F34388C7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94B6546-057E-42C3-878E-6DC65B8CC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652612" name="Rectangle 4">
            <a:extLst>
              <a:ext uri="{FF2B5EF4-FFF2-40B4-BE49-F238E27FC236}">
                <a16:creationId xmlns:a16="http://schemas.microsoft.com/office/drawing/2014/main" id="{A8F88806-55E1-48DD-BD4E-C2C665074B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652613" name="Rectangle 5">
            <a:extLst>
              <a:ext uri="{FF2B5EF4-FFF2-40B4-BE49-F238E27FC236}">
                <a16:creationId xmlns:a16="http://schemas.microsoft.com/office/drawing/2014/main" id="{FB91D3FC-68BC-4211-A03F-9A3C9DF558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652614" name="Rectangle 6">
            <a:extLst>
              <a:ext uri="{FF2B5EF4-FFF2-40B4-BE49-F238E27FC236}">
                <a16:creationId xmlns:a16="http://schemas.microsoft.com/office/drawing/2014/main" id="{9571F88C-C783-4A15-A6C1-DE2737B924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</a:defRPr>
            </a:lvl1pPr>
          </a:lstStyle>
          <a:p>
            <a:fld id="{D3356E50-CBEA-4727-A26D-CB99FBDF8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9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5" r:id="rId1"/>
    <p:sldLayoutId id="2147486256" r:id="rId2"/>
    <p:sldLayoutId id="2147486257" r:id="rId3"/>
    <p:sldLayoutId id="2147486258" r:id="rId4"/>
    <p:sldLayoutId id="2147486259" r:id="rId5"/>
    <p:sldLayoutId id="2147486260" r:id="rId6"/>
    <p:sldLayoutId id="2147486261" r:id="rId7"/>
    <p:sldLayoutId id="2147486262" r:id="rId8"/>
    <p:sldLayoutId id="2147486263" r:id="rId9"/>
    <p:sldLayoutId id="2147486264" r:id="rId10"/>
    <p:sldLayoutId id="214748626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450FB6-AC82-41F3-B2E9-B02DCF2988BC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B1F603B-BB45-4143-AF41-87D8111EC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87" y="2644170"/>
            <a:ext cx="109656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 and Implications for the Post-Flood World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C0981C3D-156F-4CD6-9A71-42D45963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949" y="1570240"/>
            <a:ext cx="9420100" cy="1107996"/>
          </a:xfrm>
          <a:prstGeom prst="rect">
            <a:avLst/>
          </a:prstGeom>
          <a:noFill/>
          <a:ln>
            <a:noFill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25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A98BBD9-1150-492B-B367-67BCFEA5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824729"/>
            <a:ext cx="6981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Foundations of Genesis: Part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8C66F-9DC4-DC38-E5C6-232E6FFDF046}"/>
              </a:ext>
            </a:extLst>
          </p:cNvPr>
          <p:cNvSpPr txBox="1"/>
          <p:nvPr/>
        </p:nvSpPr>
        <p:spPr>
          <a:xfrm>
            <a:off x="311727" y="5888181"/>
            <a:ext cx="4618181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800" b="1" dirty="0">
                <a:latin typeface="Arial"/>
                <a:cs typeface="Arial"/>
              </a:rPr>
              <a:t>By Stephen Lawwell</a:t>
            </a:r>
          </a:p>
        </p:txBody>
      </p:sp>
    </p:spTree>
    <p:extLst>
      <p:ext uri="{BB962C8B-B14F-4D97-AF65-F5344CB8AC3E}">
        <p14:creationId xmlns:p14="http://schemas.microsoft.com/office/powerpoint/2010/main" val="23268004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48E381-CE4D-4564-87F9-F0FF6DAF65B3}"/>
              </a:ext>
            </a:extLst>
          </p:cNvPr>
          <p:cNvSpPr/>
          <p:nvPr/>
        </p:nvSpPr>
        <p:spPr bwMode="auto">
          <a:xfrm>
            <a:off x="10820400" y="2362200"/>
            <a:ext cx="533400" cy="4572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BEABBC90-C190-474A-A4DA-5CF26E01A513}"/>
              </a:ext>
            </a:extLst>
          </p:cNvPr>
          <p:cNvSpPr/>
          <p:nvPr/>
        </p:nvSpPr>
        <p:spPr bwMode="auto">
          <a:xfrm>
            <a:off x="8077200" y="2362200"/>
            <a:ext cx="2590800" cy="6096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5C970F-6BB1-44B6-BBA3-2B91A86C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591" y="304800"/>
            <a:ext cx="7706818" cy="1754326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“…as they journeyed from the east...” </a:t>
            </a:r>
          </a:p>
        </p:txBody>
      </p:sp>
    </p:spTree>
    <p:extLst>
      <p:ext uri="{BB962C8B-B14F-4D97-AF65-F5344CB8AC3E}">
        <p14:creationId xmlns:p14="http://schemas.microsoft.com/office/powerpoint/2010/main" val="2183029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BBF6696-82CA-4729-A210-03DF08633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609600"/>
            <a:ext cx="11353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Although the languages and geography changed for those at Babel, their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spiritual worldview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many cases did not.</a:t>
            </a:r>
          </a:p>
        </p:txBody>
      </p:sp>
    </p:spTree>
    <p:extLst>
      <p:ext uri="{BB962C8B-B14F-4D97-AF65-F5344CB8AC3E}">
        <p14:creationId xmlns:p14="http://schemas.microsoft.com/office/powerpoint/2010/main" val="3772150662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 2">
            <a:extLst>
              <a:ext uri="{FF2B5EF4-FFF2-40B4-BE49-F238E27FC236}">
                <a16:creationId xmlns:a16="http://schemas.microsoft.com/office/drawing/2014/main" id="{A62E2508-5828-45F7-8729-5794EBF3D336}"/>
              </a:ext>
            </a:extLst>
          </p:cNvPr>
          <p:cNvSpPr/>
          <p:nvPr/>
        </p:nvSpPr>
        <p:spPr bwMode="auto">
          <a:xfrm>
            <a:off x="6248400" y="381000"/>
            <a:ext cx="1114426" cy="6096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anose="020B0602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9D62E-4F62-469A-9B34-2982ED25E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962400"/>
            <a:ext cx="11049000" cy="150810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</a:t>
            </a:r>
            <a:r>
              <a:rPr kumimoji="0" lang="en-US" altLang="en-US" sz="4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whose top may reach unto heaven</a:t>
            </a:r>
            <a:r>
              <a:rPr kumimoji="0" lang="en-US" altLang="en-US" sz="4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let us make us a name…</a:t>
            </a:r>
            <a:r>
              <a:rPr kumimoji="0" lang="en-US" altLang="en-US" sz="4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A4CEDC7-65A4-428B-97A5-D8786E0B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Genesis 11:4</a:t>
            </a:r>
          </a:p>
        </p:txBody>
      </p:sp>
    </p:spTree>
    <p:extLst>
      <p:ext uri="{BB962C8B-B14F-4D97-AF65-F5344CB8AC3E}">
        <p14:creationId xmlns:p14="http://schemas.microsoft.com/office/powerpoint/2010/main" val="3070058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2F30436-CC71-4174-93D3-D382B6C0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81000"/>
            <a:ext cx="6477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Step Pyramid of Djoser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i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(Saqqara, Egypt)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43572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3D1C4C4-57FB-409F-93F8-B3585F156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878175"/>
            <a:ext cx="40005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Chichen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Itza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i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(Mayan)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70124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9E8394D-83BA-4B38-9389-EE195B68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953000"/>
            <a:ext cx="50673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Candi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Sukuh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i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(Java, Indonesia)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372156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D6E7D49-19A7-48DD-9FBC-59CF11561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20975"/>
            <a:ext cx="53244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Hellinikon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Pyramid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i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(Greek)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4041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E1D3521-D566-4131-AD1B-CB792167F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562600"/>
            <a:ext cx="3429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Xian, China</a:t>
            </a:r>
          </a:p>
        </p:txBody>
      </p:sp>
    </p:spTree>
    <p:extLst>
      <p:ext uri="{BB962C8B-B14F-4D97-AF65-F5344CB8AC3E}">
        <p14:creationId xmlns:p14="http://schemas.microsoft.com/office/powerpoint/2010/main" val="673207869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3379581-8707-40F8-A0C9-649B982F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715000"/>
            <a:ext cx="3429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Xian, China</a:t>
            </a:r>
          </a:p>
        </p:txBody>
      </p:sp>
    </p:spTree>
    <p:extLst>
      <p:ext uri="{BB962C8B-B14F-4D97-AF65-F5344CB8AC3E}">
        <p14:creationId xmlns:p14="http://schemas.microsoft.com/office/powerpoint/2010/main" val="324743816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65B676B0-A720-4938-BCAD-9A3B70812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" y="0"/>
            <a:ext cx="12192001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A0271C-6F05-4E9C-A469-1E25B8B8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95400"/>
            <a:ext cx="7057900" cy="378565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4800" b="1" i="1" dirty="0"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latin typeface="Arial" panose="020B0604020202020204" pitchFamily="34" charset="0"/>
              </a:rPr>
              <a:t>“Jesus saith unto him, </a:t>
            </a:r>
            <a:r>
              <a:rPr lang="en-US" altLang="en-US" sz="4800" b="1" i="1" dirty="0"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latin typeface="Arial" panose="020B0604020202020204" pitchFamily="34" charset="0"/>
              </a:rPr>
              <a:t>I am the way</a:t>
            </a:r>
            <a:r>
              <a:rPr lang="en-US" altLang="en-US" sz="4800" b="1" i="1" dirty="0"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latin typeface="Arial" panose="020B0604020202020204" pitchFamily="34" charset="0"/>
              </a:rPr>
              <a:t>, the truth, and the life: no man cometh unto the Father, but by me.”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649CCAC-3DC7-47D5-AD2E-C4D701657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478415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John 14:6</a:t>
            </a:r>
          </a:p>
        </p:txBody>
      </p:sp>
    </p:spTree>
    <p:extLst>
      <p:ext uri="{BB962C8B-B14F-4D97-AF65-F5344CB8AC3E}">
        <p14:creationId xmlns:p14="http://schemas.microsoft.com/office/powerpoint/2010/main" val="1743191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450FB6-AC82-41F3-B2E9-B02DCF2988BC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B1F603B-BB45-4143-AF41-87D8111EC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87" y="2644170"/>
            <a:ext cx="109656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 and Implications for the Post-Flood World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C0981C3D-156F-4CD6-9A71-42D45963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949" y="1570240"/>
            <a:ext cx="9420100" cy="1107996"/>
          </a:xfrm>
          <a:prstGeom prst="rect">
            <a:avLst/>
          </a:prstGeom>
          <a:noFill/>
          <a:ln>
            <a:noFill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25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A98BBD9-1150-492B-B367-67BCFEA5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824729"/>
            <a:ext cx="6981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Foundations of Genesis: Part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8C66F-9DC4-DC38-E5C6-232E6FFDF046}"/>
              </a:ext>
            </a:extLst>
          </p:cNvPr>
          <p:cNvSpPr txBox="1"/>
          <p:nvPr/>
        </p:nvSpPr>
        <p:spPr>
          <a:xfrm>
            <a:off x="311727" y="5888181"/>
            <a:ext cx="4618181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Goudy Stout" panose="0202090407030B020401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800" b="1" dirty="0">
                <a:latin typeface="Arial"/>
                <a:cs typeface="Arial"/>
              </a:rPr>
              <a:t>By Stephen Lawwell</a:t>
            </a:r>
          </a:p>
        </p:txBody>
      </p:sp>
    </p:spTree>
    <p:extLst>
      <p:ext uri="{BB962C8B-B14F-4D97-AF65-F5344CB8AC3E}">
        <p14:creationId xmlns:p14="http://schemas.microsoft.com/office/powerpoint/2010/main" val="5714606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8" y="892061"/>
            <a:ext cx="11210143" cy="4078039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Cush begat Nimrod: he began to be a mighty one in the earth… And the beginning of 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 kingdom was Babel, and </a:t>
            </a:r>
            <a:r>
              <a:rPr kumimoji="0" lang="en-US" altLang="en-US" sz="37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Erech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Accad, and </a:t>
            </a:r>
            <a:r>
              <a:rPr kumimoji="0" lang="en-US" altLang="en-US" sz="37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Calneh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the land of Shinar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Out of that land went forth Asshur, and </a:t>
            </a:r>
            <a:r>
              <a:rPr kumimoji="0" lang="en-US" altLang="en-US" sz="37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builded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Nineveh, and the city Rehoboth, and Calah, And Resen between Nineveh and Calah: the same is a great city.”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10:8-12</a:t>
            </a:r>
          </a:p>
        </p:txBody>
      </p:sp>
    </p:spTree>
    <p:extLst>
      <p:ext uri="{BB962C8B-B14F-4D97-AF65-F5344CB8AC3E}">
        <p14:creationId xmlns:p14="http://schemas.microsoft.com/office/powerpoint/2010/main" val="283512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1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E00B8A4-CB4E-4BE7-BDC7-DF63B87A2105}"/>
              </a:ext>
            </a:extLst>
          </p:cNvPr>
          <p:cNvSpPr/>
          <p:nvPr/>
        </p:nvSpPr>
        <p:spPr bwMode="auto">
          <a:xfrm>
            <a:off x="7162800" y="4800600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169419-1779-45AB-BEA6-16523D9B09AE}"/>
              </a:ext>
            </a:extLst>
          </p:cNvPr>
          <p:cNvSpPr/>
          <p:nvPr/>
        </p:nvSpPr>
        <p:spPr bwMode="auto">
          <a:xfrm>
            <a:off x="6634709" y="4191000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D60DC3-7903-4A13-82CB-64C9320E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837077"/>
            <a:ext cx="2558009" cy="144655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Erech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Uruk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0483DE-AD04-4113-AE4E-B41544BF2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363" y="3929811"/>
            <a:ext cx="2558009" cy="7694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Accad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74DC38C-4C13-488B-9443-457FC9557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327" y="3310123"/>
            <a:ext cx="2558009" cy="7694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Calneh</a:t>
            </a: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82274A5-3943-4013-A1BE-3DEF256F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946" y="4101391"/>
            <a:ext cx="2558009" cy="7694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Babel</a:t>
            </a: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974F2A7-8CD0-44AD-A48A-172BE5EC1ECE}"/>
              </a:ext>
            </a:extLst>
          </p:cNvPr>
          <p:cNvSpPr/>
          <p:nvPr/>
        </p:nvSpPr>
        <p:spPr bwMode="auto">
          <a:xfrm>
            <a:off x="6886574" y="1034609"/>
            <a:ext cx="838200" cy="6858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939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1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2AD3421-B57A-417A-B886-76DB5D74C930}"/>
              </a:ext>
            </a:extLst>
          </p:cNvPr>
          <p:cNvSpPr/>
          <p:nvPr/>
        </p:nvSpPr>
        <p:spPr bwMode="auto">
          <a:xfrm>
            <a:off x="6886574" y="1034609"/>
            <a:ext cx="838200" cy="68580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E2EA3-C8DA-4145-A8C7-FEA7DCCB0D84}"/>
              </a:ext>
            </a:extLst>
          </p:cNvPr>
          <p:cNvSpPr/>
          <p:nvPr/>
        </p:nvSpPr>
        <p:spPr bwMode="auto">
          <a:xfrm>
            <a:off x="3962400" y="1342732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11D3A4-BDF9-497C-874C-6941AFE5ADD7}"/>
              </a:ext>
            </a:extLst>
          </p:cNvPr>
          <p:cNvSpPr/>
          <p:nvPr/>
        </p:nvSpPr>
        <p:spPr bwMode="auto">
          <a:xfrm>
            <a:off x="4327265" y="1547127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7E8182-75DB-4538-8532-6D132751B902}"/>
              </a:ext>
            </a:extLst>
          </p:cNvPr>
          <p:cNvSpPr/>
          <p:nvPr/>
        </p:nvSpPr>
        <p:spPr bwMode="auto">
          <a:xfrm>
            <a:off x="5562602" y="1480245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FDFA50-51B6-4674-97C3-2C2AC26784DF}"/>
              </a:ext>
            </a:extLst>
          </p:cNvPr>
          <p:cNvSpPr/>
          <p:nvPr/>
        </p:nvSpPr>
        <p:spPr bwMode="auto">
          <a:xfrm>
            <a:off x="5981700" y="1650031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36E666-B4B7-414A-8903-9FE8E1497FF3}"/>
              </a:ext>
            </a:extLst>
          </p:cNvPr>
          <p:cNvSpPr/>
          <p:nvPr/>
        </p:nvSpPr>
        <p:spPr bwMode="auto">
          <a:xfrm>
            <a:off x="6629399" y="2057400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DD747F-3BE7-46B1-8298-424E824460DA}"/>
              </a:ext>
            </a:extLst>
          </p:cNvPr>
          <p:cNvSpPr/>
          <p:nvPr/>
        </p:nvSpPr>
        <p:spPr bwMode="auto">
          <a:xfrm>
            <a:off x="7010400" y="2671111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422BA-FC7B-45EB-A763-F0B4E6230A4A}"/>
              </a:ext>
            </a:extLst>
          </p:cNvPr>
          <p:cNvSpPr/>
          <p:nvPr/>
        </p:nvSpPr>
        <p:spPr bwMode="auto">
          <a:xfrm>
            <a:off x="7077076" y="2420823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CA18B2-22DF-423E-8836-8A450FA51B8F}"/>
              </a:ext>
            </a:extLst>
          </p:cNvPr>
          <p:cNvSpPr/>
          <p:nvPr/>
        </p:nvSpPr>
        <p:spPr bwMode="auto">
          <a:xfrm>
            <a:off x="7258052" y="2660353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75C1C1-2C99-4970-8EFB-26E7E78D8DFC}"/>
              </a:ext>
            </a:extLst>
          </p:cNvPr>
          <p:cNvSpPr/>
          <p:nvPr/>
        </p:nvSpPr>
        <p:spPr bwMode="auto">
          <a:xfrm>
            <a:off x="8455285" y="3962400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0B3E4-A8DF-4CD7-AF65-9B7FB2F518A2}"/>
              </a:ext>
            </a:extLst>
          </p:cNvPr>
          <p:cNvSpPr/>
          <p:nvPr/>
        </p:nvSpPr>
        <p:spPr bwMode="auto">
          <a:xfrm>
            <a:off x="7724774" y="3392063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E80F46-9A5A-4516-B594-903A33576217}"/>
              </a:ext>
            </a:extLst>
          </p:cNvPr>
          <p:cNvSpPr/>
          <p:nvPr/>
        </p:nvSpPr>
        <p:spPr bwMode="auto">
          <a:xfrm>
            <a:off x="8340985" y="3639128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0D4961-F736-48AD-B1B8-2D0896FFB433}"/>
              </a:ext>
            </a:extLst>
          </p:cNvPr>
          <p:cNvSpPr/>
          <p:nvPr/>
        </p:nvSpPr>
        <p:spPr bwMode="auto">
          <a:xfrm>
            <a:off x="9067800" y="4572000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2B38A5-B792-4355-97EB-527A9CB2A633}"/>
              </a:ext>
            </a:extLst>
          </p:cNvPr>
          <p:cNvSpPr/>
          <p:nvPr/>
        </p:nvSpPr>
        <p:spPr bwMode="auto">
          <a:xfrm>
            <a:off x="9296400" y="4804873"/>
            <a:ext cx="228600" cy="24706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6A1FEE85-3AFB-4862-BE1A-CBEC7A353E41}"/>
              </a:ext>
            </a:extLst>
          </p:cNvPr>
          <p:cNvSpPr/>
          <p:nvPr/>
        </p:nvSpPr>
        <p:spPr bwMode="auto">
          <a:xfrm>
            <a:off x="7777376" y="4514265"/>
            <a:ext cx="1114426" cy="6096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1FA026C-EFFE-4421-A552-B1816A4CB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694" y="4368151"/>
            <a:ext cx="2558009" cy="7694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Shinar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5EE04E95-83EC-45BA-8B2C-B854DB116BCA}"/>
              </a:ext>
            </a:extLst>
          </p:cNvPr>
          <p:cNvSpPr/>
          <p:nvPr/>
        </p:nvSpPr>
        <p:spPr bwMode="auto">
          <a:xfrm rot="19878411">
            <a:off x="7519751" y="3836254"/>
            <a:ext cx="714385" cy="601161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1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872030BF-5274-41C4-B9A2-0ACFC4D46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145"/>
            <a:ext cx="12131040" cy="682371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D266487-A80D-4060-A3A4-9A7EDD22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9600"/>
            <a:ext cx="59436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“But as to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plain of Shinar, in the country of Babylonia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5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Hestiaeus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mentions it when he says thus: ‘Such of the priests as were saved took the sacred vessels of Jupiter </a:t>
            </a:r>
            <a:r>
              <a:rPr kumimoji="0" lang="en-US" altLang="en-US" sz="35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Enyalius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came to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Shinar of Babylonia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’”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16744AD-0FD3-411D-ACD9-FA7FFB0E8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97" y="5864259"/>
            <a:ext cx="105436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Josephus,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Antiquities of the Jews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Book I, Chapter IV, 3 </a:t>
            </a:r>
          </a:p>
        </p:txBody>
      </p:sp>
    </p:spTree>
    <p:extLst>
      <p:ext uri="{BB962C8B-B14F-4D97-AF65-F5344CB8AC3E}">
        <p14:creationId xmlns:p14="http://schemas.microsoft.com/office/powerpoint/2010/main" val="388759526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74024"/>
            <a:ext cx="975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D54B376-A8B2-42A7-B292-192AAD10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Possible Tower Locations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BDF81FE5-E6C8-457C-A6D8-F93CD9EF2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5875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990600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752B078-38B2-4057-9AD8-5D018E17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855857"/>
            <a:ext cx="411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(Babylon)</a:t>
            </a:r>
          </a:p>
        </p:txBody>
      </p:sp>
    </p:spTree>
    <p:extLst>
      <p:ext uri="{BB962C8B-B14F-4D97-AF65-F5344CB8AC3E}">
        <p14:creationId xmlns:p14="http://schemas.microsoft.com/office/powerpoint/2010/main" val="37653186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838200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368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57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12BA1F39-1BFA-453D-92E1-B10E04179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600200"/>
            <a:ext cx="9906000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Initial construction				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Unknown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Destroyed by Sargon				</a:t>
            </a:r>
            <a:r>
              <a:rPr lang="en-US" altLang="en-US" b="1" i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2350 BC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Restored by </a:t>
            </a:r>
            <a:r>
              <a:rPr lang="en-US" altLang="en-US" b="1" dirty="0" err="1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Sharkalisharri</a:t>
            </a:r>
            <a:r>
              <a:rPr lang="en-US" altLang="en-US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		</a:t>
            </a:r>
            <a:r>
              <a:rPr lang="en-US" altLang="en-US" b="1" i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2250 BC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Restored by Esarhaddon			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681-655 BC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Restored by Nebuchadnezzar II	</a:t>
            </a:r>
            <a:r>
              <a:rPr lang="en-US" altLang="en-US" b="1" i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605-562 BC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Destroyed by Xerxes				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472 BC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Restored/Destroyed by Alexander	</a:t>
            </a:r>
            <a:r>
              <a:rPr lang="en-US" altLang="en-US" b="1" i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323 BC</a:t>
            </a:r>
            <a:endParaRPr kumimoji="0" lang="en-US" altLang="en-US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F0632DFB-CF13-4698-8A10-F7C79388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104E346-7884-4BB1-9ADF-71F72FC5D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12192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927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7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638800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043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indoor, sitting&#10;&#10;Description automatically generated">
            <a:extLst>
              <a:ext uri="{FF2B5EF4-FFF2-40B4-BE49-F238E27FC236}">
                <a16:creationId xmlns:a16="http://schemas.microsoft.com/office/drawing/2014/main" id="{10D9BC73-EFDD-4720-AC30-1B9A72AC2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27"/>
          <a:stretch/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14" name="Picture 13" descr="A close up of a green field&#10;&#10;Description automatically generated">
            <a:extLst>
              <a:ext uri="{FF2B5EF4-FFF2-40B4-BE49-F238E27FC236}">
                <a16:creationId xmlns:a16="http://schemas.microsoft.com/office/drawing/2014/main" id="{17198A0A-E095-42F3-8E32-947DE04A6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6" r="-3" b="17439"/>
          <a:stretch/>
        </p:blipFill>
        <p:spPr>
          <a:xfrm>
            <a:off x="8129873" y="2340859"/>
            <a:ext cx="4062127" cy="2176272"/>
          </a:xfrm>
          <a:prstGeom prst="rect">
            <a:avLst/>
          </a:prstGeom>
        </p:spPr>
      </p:pic>
      <p:pic>
        <p:nvPicPr>
          <p:cNvPr id="12" name="Picture 11" descr="A picture containing grass, outdoor, building, sheep&#10;&#10;Description automatically generated">
            <a:extLst>
              <a:ext uri="{FF2B5EF4-FFF2-40B4-BE49-F238E27FC236}">
                <a16:creationId xmlns:a16="http://schemas.microsoft.com/office/drawing/2014/main" id="{845DD3F1-F8ED-4DD0-9466-1C9926C83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" r="-3" b="-3"/>
          <a:stretch/>
        </p:blipFill>
        <p:spPr>
          <a:xfrm>
            <a:off x="8129872" y="4681719"/>
            <a:ext cx="4062128" cy="2176272"/>
          </a:xfrm>
          <a:prstGeom prst="rect">
            <a:avLst/>
          </a:prstGeom>
        </p:spPr>
      </p:pic>
      <p:pic>
        <p:nvPicPr>
          <p:cNvPr id="5" name="Picture 4" descr="A picture containing person, man, board, doing&#10;&#10;Description automatically generated">
            <a:extLst>
              <a:ext uri="{FF2B5EF4-FFF2-40B4-BE49-F238E27FC236}">
                <a16:creationId xmlns:a16="http://schemas.microsoft.com/office/drawing/2014/main" id="{552CCC08-34BC-4D75-9D59-2A8AC123F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r="-3" b="23706"/>
          <a:stretch/>
        </p:blipFill>
        <p:spPr>
          <a:xfrm>
            <a:off x="8129870" y="0"/>
            <a:ext cx="40621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446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074024"/>
            <a:ext cx="975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Etemenanki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6D54B376-A8B2-42A7-B292-192AAD10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Possible Tower Locations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BDF81FE5-E6C8-457C-A6D8-F93CD9EF2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C8B78DD-9172-486B-A3AB-C7959BCF7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54863"/>
            <a:ext cx="9753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1900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701968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7053D23-39A4-47FF-97CB-F3A0A3F4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2721114"/>
            <a:ext cx="4838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(“Tongue Tower”)</a:t>
            </a:r>
          </a:p>
        </p:txBody>
      </p:sp>
    </p:spTree>
    <p:extLst>
      <p:ext uri="{BB962C8B-B14F-4D97-AF65-F5344CB8AC3E}">
        <p14:creationId xmlns:p14="http://schemas.microsoft.com/office/powerpoint/2010/main" val="345974454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701968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Birs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Nimrud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7053D23-39A4-47FF-97CB-F3A0A3F4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717631"/>
            <a:ext cx="51244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(“Tower of Nimrod”)</a:t>
            </a:r>
          </a:p>
        </p:txBody>
      </p:sp>
    </p:spTree>
    <p:extLst>
      <p:ext uri="{BB962C8B-B14F-4D97-AF65-F5344CB8AC3E}">
        <p14:creationId xmlns:p14="http://schemas.microsoft.com/office/powerpoint/2010/main" val="14190066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B779CA-44B5-42A2-AFCC-8D9AC1730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464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740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D75A1BAD-F7EB-4D44-9A4E-5D9C5D4E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7" r="9090" b="36153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D28F1AF-BADB-4C22-9D36-A8ECD6A5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59" y="838200"/>
            <a:ext cx="6096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former king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built the Temple of the Seven Lights of the Earth, but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did not complete its head. Since a remote time, people had abandoned it, without order expressing their words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Since that time earthquakes and lightning had dispersed its sun-dried clay; the bricks of the casing had split, and the earth of the interior had been scattered in heaps.”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168B8E54-4DFA-4C77-808D-F3ADDC33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08" y="5867400"/>
            <a:ext cx="5600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Nebuchadnezzar II,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Inscription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94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D75A1BAD-F7EB-4D44-9A4E-5D9C5D4E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7" r="9090" b="36153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D28F1AF-BADB-4C22-9D36-A8ECD6A5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50" y="990600"/>
            <a:ext cx="6096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Marduk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the great lord, excited my mind to repair this building. 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did not change the site, nor did I take away the foundation stone as it had been in former times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So I founded it, I made it; as it had been in ancient days, I so exalted the summit.”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168B8E54-4DFA-4C77-808D-F3ADDC33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08" y="5867400"/>
            <a:ext cx="5600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Nebuchadnezzar II,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Inscription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55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C3B0DA1-6BE9-42B1-B2F0-EB1541FF3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11277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Austrian archaeologists have discovered that </a:t>
            </a:r>
            <a:r>
              <a:rPr kumimoji="0" lang="en-US" alt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Borsippa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does indeed encase the ruins of </a:t>
            </a:r>
            <a:r>
              <a:rPr lang="en-US" altLang="en-US" sz="4000" b="1" dirty="0"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an older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tower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had a 49,000 ft</a:t>
            </a:r>
            <a:r>
              <a:rPr kumimoji="0" lang="en-US" altLang="en-US" sz="4000" b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base and an original height of 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650 feet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57840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64" y="1143000"/>
            <a:ext cx="10862872" cy="3724096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“So the LORD scattered them abroad from thence upon the face of all the earth: and </a:t>
            </a:r>
            <a:r>
              <a:rPr kumimoji="0" lang="en-US" altLang="en-US" sz="5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left off to build the city</a:t>
            </a:r>
            <a:r>
              <a:rPr kumimoji="0" lang="en-US" altLang="en-US" sz="5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11:8</a:t>
            </a:r>
          </a:p>
        </p:txBody>
      </p:sp>
    </p:spTree>
    <p:extLst>
      <p:ext uri="{BB962C8B-B14F-4D97-AF65-F5344CB8AC3E}">
        <p14:creationId xmlns:p14="http://schemas.microsoft.com/office/powerpoint/2010/main" val="2593520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817AE55-4362-496E-8861-A485BFA3F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37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7617519-97BC-4E36-B6A3-8F5273142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r="16169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331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017F802-D233-4D07-BEC5-00F03E8D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9753600" cy="168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Purpose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4103FFD-AD66-4094-808F-813DE3F5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2AE5DA6-F71E-41AF-B6BD-C6218446A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7775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370885"/>
            <a:ext cx="11201400" cy="3416320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“If the </a:t>
            </a:r>
            <a:r>
              <a:rPr kumimoji="0" lang="en-US" alt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foundations be destroyed</a:t>
            </a:r>
            <a:r>
              <a:rPr kumimoji="0" lang="en-US" altLang="en-US" sz="7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what can the righteous do?”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Psalm 11:3</a:t>
            </a:r>
          </a:p>
        </p:txBody>
      </p:sp>
    </p:spTree>
    <p:extLst>
      <p:ext uri="{BB962C8B-B14F-4D97-AF65-F5344CB8AC3E}">
        <p14:creationId xmlns:p14="http://schemas.microsoft.com/office/powerpoint/2010/main" val="1194496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78" y="533400"/>
            <a:ext cx="10781643" cy="461664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they said, Go to,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us build us a city and a tower, whose top may reach unto heaven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let us make us a name, lest we be scattered abroad upon the face of the whole earth.”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11:4</a:t>
            </a:r>
          </a:p>
        </p:txBody>
      </p:sp>
    </p:spTree>
    <p:extLst>
      <p:ext uri="{BB962C8B-B14F-4D97-AF65-F5344CB8AC3E}">
        <p14:creationId xmlns:p14="http://schemas.microsoft.com/office/powerpoint/2010/main" val="1029908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uilding, white, old&#10;&#10;Description automatically generated">
            <a:extLst>
              <a:ext uri="{FF2B5EF4-FFF2-40B4-BE49-F238E27FC236}">
                <a16:creationId xmlns:a16="http://schemas.microsoft.com/office/drawing/2014/main" id="{A6B869D9-A07E-499B-913E-4F2094127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11792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58B9BF3D-B57B-4ADF-8FB8-FF8E2B2FE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r="519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Picture 8" descr="A picture containing text, mountain, outdoor, people&#10;&#10;Description automatically generated">
            <a:extLst>
              <a:ext uri="{FF2B5EF4-FFF2-40B4-BE49-F238E27FC236}">
                <a16:creationId xmlns:a16="http://schemas.microsoft.com/office/drawing/2014/main" id="{09E957B7-5059-44FF-8AD7-E0B699C9B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r="10242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0171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872030BF-5274-41C4-B9A2-0ACFC4D46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145"/>
            <a:ext cx="12131040" cy="682371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D266487-A80D-4060-A3A4-9A7EDD22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63434"/>
            <a:ext cx="60960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“Now it was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Nimrod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who excited them to such an affront and contempt of God… He also said he would be revenged on God, if he should have a mind to drown the world again; for that he would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 tower too high for the waters to be able to reach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that he would avenge himself on God for destroying their forefathers.’”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16744AD-0FD3-411D-ACD9-FA7FFB0E8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98" y="5943600"/>
            <a:ext cx="105436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Josephus,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Antiquities of the Jews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Book I, Chapter IV </a:t>
            </a:r>
          </a:p>
        </p:txBody>
      </p:sp>
    </p:spTree>
    <p:extLst>
      <p:ext uri="{BB962C8B-B14F-4D97-AF65-F5344CB8AC3E}">
        <p14:creationId xmlns:p14="http://schemas.microsoft.com/office/powerpoint/2010/main" val="418518724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1AE7E6AC-50E3-4FBF-8292-E120F385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5164"/>
            <a:ext cx="4371027" cy="6687671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46" name="Rectangle 3">
            <a:extLst>
              <a:ext uri="{FF2B5EF4-FFF2-40B4-BE49-F238E27FC236}">
                <a16:creationId xmlns:a16="http://schemas.microsoft.com/office/drawing/2014/main" id="{1D891737-6427-4F48-9CA0-359EB7B9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9600"/>
            <a:ext cx="70104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they built it: forty and three years were they building it; its breadth was 203 bricks, and the height of a brick was the third of one;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height amounted to 5433 cubits and 2 palms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the extent of one wall was thirteen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stades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of the other thirty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stades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’”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582C9266-3006-44E2-AEE6-5166FD9E8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599" y="5823490"/>
            <a:ext cx="6567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Book of Jubilees 10:20-21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2ECD132D-D261-4E9E-B63D-2608978BC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413" y="2459503"/>
            <a:ext cx="4038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1.55 miles </a:t>
            </a:r>
            <a:r>
              <a:rPr kumimoji="0" lang="en-US" altLang="en-US" sz="6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(2.5 km)</a:t>
            </a:r>
          </a:p>
        </p:txBody>
      </p:sp>
    </p:spTree>
    <p:extLst>
      <p:ext uri="{BB962C8B-B14F-4D97-AF65-F5344CB8AC3E}">
        <p14:creationId xmlns:p14="http://schemas.microsoft.com/office/powerpoint/2010/main" val="8450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C3B0DA1-6BE9-42B1-B2F0-EB1541FF3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0"/>
            <a:ext cx="4953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Burj Khalifa</a:t>
            </a:r>
            <a:r>
              <a:rPr lang="en-US" altLang="en-US" sz="4800" b="1" dirty="0"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altLang="en-US" sz="4800" b="1" i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(Dubai, UAE)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51BB531-D295-4B12-843E-5F73A7532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3733800" cy="156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2,717 feet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(0.51 miles)</a:t>
            </a:r>
          </a:p>
        </p:txBody>
      </p:sp>
    </p:spTree>
    <p:extLst>
      <p:ext uri="{BB962C8B-B14F-4D97-AF65-F5344CB8AC3E}">
        <p14:creationId xmlns:p14="http://schemas.microsoft.com/office/powerpoint/2010/main" val="37610462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382" y="838200"/>
            <a:ext cx="9927236" cy="4247317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it came to pass, as they journeyed from the east, that they found a 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 in the land of Shinar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they dwelt there.”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11:2</a:t>
            </a:r>
          </a:p>
        </p:txBody>
      </p:sp>
    </p:spTree>
    <p:extLst>
      <p:ext uri="{BB962C8B-B14F-4D97-AF65-F5344CB8AC3E}">
        <p14:creationId xmlns:p14="http://schemas.microsoft.com/office/powerpoint/2010/main" val="2525041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 2">
            <a:extLst>
              <a:ext uri="{FF2B5EF4-FFF2-40B4-BE49-F238E27FC236}">
                <a16:creationId xmlns:a16="http://schemas.microsoft.com/office/drawing/2014/main" id="{A62E2508-5828-45F7-8729-5794EBF3D336}"/>
              </a:ext>
            </a:extLst>
          </p:cNvPr>
          <p:cNvSpPr/>
          <p:nvPr/>
        </p:nvSpPr>
        <p:spPr bwMode="auto">
          <a:xfrm>
            <a:off x="6248400" y="381000"/>
            <a:ext cx="1114426" cy="609600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9D62E-4F62-469A-9B34-2982ED25E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33800"/>
            <a:ext cx="10781643" cy="193899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whose top may reach unto heaven; and let us make us a name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lest we be scattered abroad upon the face of the whole earth.”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A4CEDC7-65A4-428B-97A5-D8786E0B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Genesis 11:4</a:t>
            </a:r>
          </a:p>
        </p:txBody>
      </p:sp>
    </p:spTree>
    <p:extLst>
      <p:ext uri="{BB962C8B-B14F-4D97-AF65-F5344CB8AC3E}">
        <p14:creationId xmlns:p14="http://schemas.microsoft.com/office/powerpoint/2010/main" val="34894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B73F723-1B6D-4696-A2FA-E084157A5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3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122F1-4754-47B4-9A66-85E98DFFB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r="-3" b="-3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CA6C9B8D-5D86-4A75-8391-7A54DBE10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"/>
            <a:ext cx="1127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man-made religions </a:t>
            </a:r>
            <a:r>
              <a:rPr kumimoji="0" lang="en-US" alt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desire to receive honor for the works of man.</a:t>
            </a:r>
          </a:p>
        </p:txBody>
      </p:sp>
    </p:spTree>
    <p:extLst>
      <p:ext uri="{BB962C8B-B14F-4D97-AF65-F5344CB8AC3E}">
        <p14:creationId xmlns:p14="http://schemas.microsoft.com/office/powerpoint/2010/main" val="192370453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1066800"/>
            <a:ext cx="10401300" cy="378565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upon her forehead was a name written, MYSTERY,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BABYLON THE GREAT, THE MOTHER OF HARLOTS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ABOMINATIONS OF THE EARTH.”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Revelation 17:5</a:t>
            </a:r>
          </a:p>
        </p:txBody>
      </p:sp>
    </p:spTree>
    <p:extLst>
      <p:ext uri="{BB962C8B-B14F-4D97-AF65-F5344CB8AC3E}">
        <p14:creationId xmlns:p14="http://schemas.microsoft.com/office/powerpoint/2010/main" val="4251907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382" y="1130588"/>
            <a:ext cx="9927236" cy="366254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</a:t>
            </a:r>
            <a:r>
              <a:rPr kumimoji="0" lang="en-US" altLang="en-US" sz="5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whosoever shall exalt himself shall be abased</a:t>
            </a:r>
            <a:r>
              <a:rPr kumimoji="0" lang="en-US" altLang="en-US" sz="5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he that shall humble himself shall be exalted.”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Matthew 23:12</a:t>
            </a:r>
          </a:p>
        </p:txBody>
      </p:sp>
    </p:spTree>
    <p:extLst>
      <p:ext uri="{BB962C8B-B14F-4D97-AF65-F5344CB8AC3E}">
        <p14:creationId xmlns:p14="http://schemas.microsoft.com/office/powerpoint/2010/main" val="103577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62763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382" y="1392199"/>
            <a:ext cx="9927236" cy="313932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“...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</a:t>
            </a:r>
            <a:r>
              <a:rPr kumimoji="0" lang="en-US" alt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resisteth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proud</a:t>
            </a: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giveth grace unto the humble.”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James 4:6</a:t>
            </a:r>
          </a:p>
        </p:txBody>
      </p:sp>
    </p:spTree>
    <p:extLst>
      <p:ext uri="{BB962C8B-B14F-4D97-AF65-F5344CB8AC3E}">
        <p14:creationId xmlns:p14="http://schemas.microsoft.com/office/powerpoint/2010/main" val="64289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017F802-D233-4D07-BEC5-00F03E8D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9753600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Purpose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Response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4103FFD-AD66-4094-808F-813DE3F5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2AE5DA6-F71E-41AF-B6BD-C6218446A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35453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57" y="609600"/>
            <a:ext cx="11047685" cy="452431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the LORD came down to see the city and the tower, which the children of men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builded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And the LORD said, Behold, the people is one, and they have all one language; and this they begin to do: and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nothing will be restrained from them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they have imagined to do.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to, let us go down, and there confound their language, that they may not understand one another's speech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11:5-9</a:t>
            </a:r>
          </a:p>
        </p:txBody>
      </p:sp>
    </p:spTree>
    <p:extLst>
      <p:ext uri="{BB962C8B-B14F-4D97-AF65-F5344CB8AC3E}">
        <p14:creationId xmlns:p14="http://schemas.microsoft.com/office/powerpoint/2010/main" val="1564837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8" y="762000"/>
            <a:ext cx="11210143" cy="440120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“So the LORD scattered them abroad from thence upon the face of all the earth: and they left off to build the city. 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Therefore is the name of it called Babel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because the LORD did there confound the language of all the earth: and from thence did the LORD scatter them abroad upon the face of all the earth.”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11:5-9</a:t>
            </a:r>
          </a:p>
        </p:txBody>
      </p:sp>
    </p:spTree>
    <p:extLst>
      <p:ext uri="{BB962C8B-B14F-4D97-AF65-F5344CB8AC3E}">
        <p14:creationId xmlns:p14="http://schemas.microsoft.com/office/powerpoint/2010/main" val="2785229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41F9C90-90FB-4895-9CD8-0482CC68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11277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way of making the people of Babel separate was 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effective than if He had built a wall </a:t>
            </a:r>
            <a:r>
              <a:rPr kumimoji="0" lang="en-US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between them, yet gentle.</a:t>
            </a:r>
          </a:p>
        </p:txBody>
      </p:sp>
    </p:spTree>
    <p:extLst>
      <p:ext uri="{BB962C8B-B14F-4D97-AF65-F5344CB8AC3E}">
        <p14:creationId xmlns:p14="http://schemas.microsoft.com/office/powerpoint/2010/main" val="71873194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2" descr="http://favim.com/orig/201105/01/Favim.com-30379.jpg">
            <a:extLst>
              <a:ext uri="{FF2B5EF4-FFF2-40B4-BE49-F238E27FC236}">
                <a16:creationId xmlns:a16="http://schemas.microsoft.com/office/drawing/2014/main" id="{04A0AB78-39A3-425A-BF02-4179371AA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r="2" b="4776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uman-brain">
            <a:extLst>
              <a:ext uri="{FF2B5EF4-FFF2-40B4-BE49-F238E27FC236}">
                <a16:creationId xmlns:a16="http://schemas.microsoft.com/office/drawing/2014/main" id="{C27B31B2-705A-44F0-B2DB-BA10D9E9F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032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uman-brain">
            <a:extLst>
              <a:ext uri="{FF2B5EF4-FFF2-40B4-BE49-F238E27FC236}">
                <a16:creationId xmlns:a16="http://schemas.microsoft.com/office/drawing/2014/main" id="{5D8F34F2-AB12-4548-834D-9C350E036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03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54D98CA2-9D78-46CB-B6ED-44F00A1E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432" y="893874"/>
            <a:ext cx="37338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DOG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(English)</a:t>
            </a:r>
            <a:endParaRPr kumimoji="0" lang="en-US" altLang="en-US" sz="6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D5F2FF8-4B79-45D6-9ACF-C09F81F5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432" y="4405170"/>
            <a:ext cx="37338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INU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(Japanese)</a:t>
            </a:r>
            <a:endParaRPr kumimoji="0" lang="en-US" alt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03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0" y="1536174"/>
            <a:ext cx="10773559" cy="378565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~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7,000 languages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linguists have been able to associate these with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proto-languages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1912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7000" r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4C301D-0745-4844-8462-68E2831CAB7E}"/>
              </a:ext>
            </a:extLst>
          </p:cNvPr>
          <p:cNvSpPr/>
          <p:nvPr/>
        </p:nvSpPr>
        <p:spPr bwMode="auto">
          <a:xfrm>
            <a:off x="8382000" y="6172200"/>
            <a:ext cx="3048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369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1000" t="3000" r="9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C13CD-DFD5-4730-A40D-5048FE4D266C}"/>
              </a:ext>
            </a:extLst>
          </p:cNvPr>
          <p:cNvSpPr/>
          <p:nvPr/>
        </p:nvSpPr>
        <p:spPr bwMode="auto">
          <a:xfrm>
            <a:off x="76200" y="21514"/>
            <a:ext cx="2590800" cy="1350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2409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0" y="1536174"/>
            <a:ext cx="10773559" cy="378565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proto-languages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represent the parent languages that were formed at the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Tower of Babel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0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8" y="838200"/>
            <a:ext cx="11210143" cy="418576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whole earth was of one language, and of one speech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And it came to pass, as they journeyed from the east, that they found a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 in the land of Shinar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they dwelt there. And they said one to another, Go to, let us make brick, and burn them </a:t>
            </a:r>
            <a:r>
              <a:rPr kumimoji="0" lang="en-US" altLang="en-US" sz="3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throughly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And they had brick for stone, and slime had they for </a:t>
            </a:r>
            <a:r>
              <a:rPr kumimoji="0" lang="en-US" altLang="en-US" sz="3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morter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11:1-9</a:t>
            </a:r>
          </a:p>
        </p:txBody>
      </p:sp>
    </p:spTree>
    <p:extLst>
      <p:ext uri="{BB962C8B-B14F-4D97-AF65-F5344CB8AC3E}">
        <p14:creationId xmlns:p14="http://schemas.microsoft.com/office/powerpoint/2010/main" val="1837630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017F802-D233-4D07-BEC5-00F03E8D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9753600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Purpose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Response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4800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Biological Side-Effects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4103FFD-AD66-4094-808F-813DE3F5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2AE5DA6-F71E-41AF-B6BD-C6218446A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97176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7696200" cy="452431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Not only were the languages set within each group that migrated from Babel, but also the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genetic information </a:t>
            </a:r>
            <a:r>
              <a:rPr lang="en-US" altLang="en-US" sz="4800" b="1" dirty="0"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latin typeface="Arial" panose="020B0604020202020204" pitchFamily="34" charset="0"/>
              </a:rPr>
              <a:t>within their bodies.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50000"/>
                  </a:prst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82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4000" r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2835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3E0D3-EBE9-421C-8D70-8C6D75F34F55}"/>
              </a:ext>
            </a:extLst>
          </p:cNvPr>
          <p:cNvSpPr/>
          <p:nvPr/>
        </p:nvSpPr>
        <p:spPr bwMode="auto">
          <a:xfrm>
            <a:off x="2667000" y="152400"/>
            <a:ext cx="2743200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E84D2D-27DE-455E-94E7-025F9279EAE4}"/>
              </a:ext>
            </a:extLst>
          </p:cNvPr>
          <p:cNvSpPr/>
          <p:nvPr/>
        </p:nvSpPr>
        <p:spPr bwMode="auto">
          <a:xfrm>
            <a:off x="76200" y="2306619"/>
            <a:ext cx="2438400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C3E2E6-DAEB-47E8-A030-2231CF2D45EB}"/>
              </a:ext>
            </a:extLst>
          </p:cNvPr>
          <p:cNvSpPr/>
          <p:nvPr/>
        </p:nvSpPr>
        <p:spPr bwMode="auto">
          <a:xfrm>
            <a:off x="4266306" y="2251038"/>
            <a:ext cx="1296294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95530D-1BE6-43EE-B695-45DAE35C923E}"/>
              </a:ext>
            </a:extLst>
          </p:cNvPr>
          <p:cNvSpPr/>
          <p:nvPr/>
        </p:nvSpPr>
        <p:spPr bwMode="auto">
          <a:xfrm>
            <a:off x="2286000" y="4539727"/>
            <a:ext cx="1296294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FCBBC-8954-4120-A5EC-E653565D5E0A}"/>
              </a:ext>
            </a:extLst>
          </p:cNvPr>
          <p:cNvSpPr/>
          <p:nvPr/>
        </p:nvSpPr>
        <p:spPr bwMode="auto">
          <a:xfrm>
            <a:off x="6574716" y="-1793"/>
            <a:ext cx="1110726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2FB54-C339-4D2C-8175-E2E54DB5517B}"/>
              </a:ext>
            </a:extLst>
          </p:cNvPr>
          <p:cNvSpPr/>
          <p:nvPr/>
        </p:nvSpPr>
        <p:spPr bwMode="auto">
          <a:xfrm>
            <a:off x="6955716" y="2422263"/>
            <a:ext cx="2590800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4EB408-DEF5-4ED3-805C-B87186C9C68A}"/>
              </a:ext>
            </a:extLst>
          </p:cNvPr>
          <p:cNvSpPr/>
          <p:nvPr/>
        </p:nvSpPr>
        <p:spPr bwMode="auto">
          <a:xfrm>
            <a:off x="7239000" y="4532555"/>
            <a:ext cx="4267200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D0287-F9E0-44D4-B7BE-293B385DE573}"/>
              </a:ext>
            </a:extLst>
          </p:cNvPr>
          <p:cNvSpPr/>
          <p:nvPr/>
        </p:nvSpPr>
        <p:spPr bwMode="auto">
          <a:xfrm>
            <a:off x="9154758" y="0"/>
            <a:ext cx="1752600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C97493-831A-4A92-95B7-94804B1AE1C6}"/>
              </a:ext>
            </a:extLst>
          </p:cNvPr>
          <p:cNvSpPr/>
          <p:nvPr/>
        </p:nvSpPr>
        <p:spPr bwMode="auto">
          <a:xfrm>
            <a:off x="10668000" y="2444675"/>
            <a:ext cx="1296294" cy="2133600"/>
          </a:xfrm>
          <a:prstGeom prst="rect">
            <a:avLst/>
          </a:prstGeom>
          <a:solidFill>
            <a:srgbClr val="221E1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umanst521 BT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71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50491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12954"/>
            <a:ext cx="7924800" cy="483209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Whatever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genetic traits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(i.e. skin color, eye shape, hair texture, etc.) that were found in the majority of the population would have become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more prominent and fixed as the years passed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250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705" y="2667000"/>
            <a:ext cx="4674590" cy="1323439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“Races”</a:t>
            </a:r>
          </a:p>
        </p:txBody>
      </p:sp>
    </p:spTree>
    <p:extLst>
      <p:ext uri="{BB962C8B-B14F-4D97-AF65-F5344CB8AC3E}">
        <p14:creationId xmlns:p14="http://schemas.microsoft.com/office/powerpoint/2010/main" val="2244160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EEFAE-DC08-41B5-9389-893681C3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438400"/>
            <a:ext cx="9906000" cy="286232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Genetically limited and biologically diverse groups of people.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02ABFB-FEB0-4F15-B89C-A60181DA0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705" y="990600"/>
            <a:ext cx="4674590" cy="1323439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“Races”</a:t>
            </a:r>
          </a:p>
        </p:txBody>
      </p:sp>
    </p:spTree>
    <p:extLst>
      <p:ext uri="{BB962C8B-B14F-4D97-AF65-F5344CB8AC3E}">
        <p14:creationId xmlns:p14="http://schemas.microsoft.com/office/powerpoint/2010/main" val="400384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hands forming a circle&#10;&#10;Description automatically generated with low confidence">
            <a:extLst>
              <a:ext uri="{FF2B5EF4-FFF2-40B4-BE49-F238E27FC236}">
                <a16:creationId xmlns:a16="http://schemas.microsoft.com/office/drawing/2014/main" id="{844555C3-4EF1-452E-9CFF-08178DF47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 descr="A picture containing eyes, close, person, person&#10;&#10;Description automatically generated">
            <a:extLst>
              <a:ext uri="{FF2B5EF4-FFF2-40B4-BE49-F238E27FC236}">
                <a16:creationId xmlns:a16="http://schemas.microsoft.com/office/drawing/2014/main" id="{A3717066-B6D2-419E-8E21-C31C774E02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8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8987DB-C1E7-4293-B404-ADDEE6D1E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62" y="1997839"/>
            <a:ext cx="10744200" cy="286232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Skin color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and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 eye shape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only account for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0.012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% of all genetic differences.</a:t>
            </a:r>
          </a:p>
        </p:txBody>
      </p:sp>
    </p:spTree>
    <p:extLst>
      <p:ext uri="{BB962C8B-B14F-4D97-AF65-F5344CB8AC3E}">
        <p14:creationId xmlns:p14="http://schemas.microsoft.com/office/powerpoint/2010/main" val="3742567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5017E2-F879-4B59-800A-43D92E78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00400"/>
            <a:ext cx="3923538" cy="1015663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</a:rPr>
              <a:t>Melanin</a:t>
            </a:r>
          </a:p>
        </p:txBody>
      </p:sp>
    </p:spTree>
    <p:extLst>
      <p:ext uri="{BB962C8B-B14F-4D97-AF65-F5344CB8AC3E}">
        <p14:creationId xmlns:p14="http://schemas.microsoft.com/office/powerpoint/2010/main" val="32622152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57" y="533400"/>
            <a:ext cx="11047685" cy="466281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they said, Go to, </a:t>
            </a: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us build us a city and a tower, whose top may reach unto heaven</a:t>
            </a: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let us make us a name, lest we be scattered abroad upon the face of the whole earth. And the LORD came down to see the city and the tower, which the children of men </a:t>
            </a:r>
            <a:r>
              <a:rPr kumimoji="0" lang="en-US" altLang="en-US" sz="3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builded</a:t>
            </a: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And the LORD said, Behold, the people is one, and they have all one language; and this they begin to do: and </a:t>
            </a: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nothing will be restrained from them</a:t>
            </a:r>
            <a:r>
              <a:rPr kumimoji="0" lang="en-US" altLang="en-US" sz="3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they have imagined to do.”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11:1-9</a:t>
            </a:r>
          </a:p>
        </p:txBody>
      </p:sp>
    </p:spTree>
    <p:extLst>
      <p:ext uri="{BB962C8B-B14F-4D97-AF65-F5344CB8AC3E}">
        <p14:creationId xmlns:p14="http://schemas.microsoft.com/office/powerpoint/2010/main" val="1863580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 the Origin of Species is Published | COVE">
            <a:extLst>
              <a:ext uri="{FF2B5EF4-FFF2-40B4-BE49-F238E27FC236}">
                <a16:creationId xmlns:a16="http://schemas.microsoft.com/office/drawing/2014/main" id="{4A316BC7-D600-40FA-8290-4944B2FE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620000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356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06" y="533400"/>
            <a:ext cx="10763188" cy="4801314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hath made of </a:t>
            </a:r>
            <a:r>
              <a:rPr kumimoji="0" lang="en-US" altLang="en-US" sz="5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blood all nations of men for to dwell on all the face of the earth</a:t>
            </a:r>
            <a:r>
              <a:rPr kumimoji="0" lang="en-US" altLang="en-US" sz="5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hath determined the times before appointed, and the bounds of their habitation;”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76883"/>
            <a:ext cx="545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Acts 17:26</a:t>
            </a:r>
          </a:p>
        </p:txBody>
      </p:sp>
    </p:spTree>
    <p:extLst>
      <p:ext uri="{BB962C8B-B14F-4D97-AF65-F5344CB8AC3E}">
        <p14:creationId xmlns:p14="http://schemas.microsoft.com/office/powerpoint/2010/main" val="2281373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CB817D97-49BB-48DE-91B1-36B8F618E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09800"/>
            <a:ext cx="975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result of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Cain’s Mark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79B9169-F97A-4A7F-9831-47B823E3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49759"/>
            <a:ext cx="11125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Misunderstandings on “Race”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1564F5C6-FCC4-4E3A-B573-FBDF34942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564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717BC76-3AD5-44D5-B181-6A0D82AE5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06" y="628233"/>
            <a:ext cx="11144188" cy="2800767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Cain talked with Abel his brother: and it came to pass, when they were in the field, that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Cain rose up against Abel his brother, and slew him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05C3DFA-CA7D-46A6-A092-4140265EC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242" y="3581400"/>
            <a:ext cx="545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Genesis 4:8</a:t>
            </a:r>
          </a:p>
        </p:txBody>
      </p:sp>
    </p:spTree>
    <p:extLst>
      <p:ext uri="{BB962C8B-B14F-4D97-AF65-F5344CB8AC3E}">
        <p14:creationId xmlns:p14="http://schemas.microsoft.com/office/powerpoint/2010/main" val="199936673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12" y="1036769"/>
            <a:ext cx="11163175" cy="387798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</a:t>
            </a: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art thou cursed from the earth</a:t>
            </a: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hath opened her mouth to receive thy brother's blood from thy hand; When thou </a:t>
            </a:r>
            <a:r>
              <a:rPr kumimoji="0" lang="en-US" altLang="en-US" sz="4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tillest</a:t>
            </a: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ground, it shall not henceforth yield unto thee her strength; </a:t>
            </a: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fugitive and a vagabond shalt thou be</a:t>
            </a:r>
            <a:r>
              <a:rPr kumimoji="0" lang="en-US" altLang="en-US" sz="4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earth.”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76883"/>
            <a:ext cx="545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4:11-16</a:t>
            </a:r>
          </a:p>
        </p:txBody>
      </p:sp>
    </p:spTree>
    <p:extLst>
      <p:ext uri="{BB962C8B-B14F-4D97-AF65-F5344CB8AC3E}">
        <p14:creationId xmlns:p14="http://schemas.microsoft.com/office/powerpoint/2010/main" val="3802805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12" y="829020"/>
            <a:ext cx="11163175" cy="4293483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Cain said unto the LORD, My punishment is </a:t>
            </a: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than I can bear</a:t>
            </a: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Behold, thou hast driven me out this day from the face of the earth; and from thy face shall I be hid; and I shall be a fugitive and a vagabond in the earth; and </a:t>
            </a: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shall come to pass, that every one that </a:t>
            </a:r>
            <a:r>
              <a:rPr kumimoji="0" lang="en-US" altLang="en-US" sz="39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findeth</a:t>
            </a: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 shall slay me</a:t>
            </a:r>
            <a:r>
              <a:rPr kumimoji="0" lang="en-US" altLang="en-US" sz="3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76883"/>
            <a:ext cx="545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4:11-16</a:t>
            </a:r>
          </a:p>
        </p:txBody>
      </p:sp>
    </p:spTree>
    <p:extLst>
      <p:ext uri="{BB962C8B-B14F-4D97-AF65-F5344CB8AC3E}">
        <p14:creationId xmlns:p14="http://schemas.microsoft.com/office/powerpoint/2010/main" val="244932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12" y="944435"/>
            <a:ext cx="11163175" cy="406265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the LORD said unto him, Therefore whosoever </a:t>
            </a:r>
            <a:r>
              <a:rPr kumimoji="0" lang="en-US" alt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slayeth</a:t>
            </a:r>
            <a:r>
              <a:rPr kumimoji="0" lang="en-US" altLang="en-US" sz="4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Cain, vengeance shall be taken on him sevenfold. </a:t>
            </a:r>
            <a:r>
              <a:rPr kumimoji="0" lang="en-US" alt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LORD set a mark upon Cain, lest any finding him should kill him.</a:t>
            </a:r>
            <a:r>
              <a:rPr kumimoji="0" lang="en-US" altLang="en-US" sz="4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Cain went out from the presence of the LORD…”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76883"/>
            <a:ext cx="5457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4:11-16</a:t>
            </a:r>
          </a:p>
        </p:txBody>
      </p:sp>
    </p:spTree>
    <p:extLst>
      <p:ext uri="{BB962C8B-B14F-4D97-AF65-F5344CB8AC3E}">
        <p14:creationId xmlns:p14="http://schemas.microsoft.com/office/powerpoint/2010/main" val="1509495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3EA0BE8-02E5-490A-99F1-445DB3B36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34119"/>
            <a:ext cx="10820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Mark of Cain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243449D-03D2-4873-BE9F-53605BFB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664" y="1524000"/>
            <a:ext cx="1011667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Translat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 from the Hebrew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beacon or signal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4AC26D0D-E67F-40FE-A2A5-B745791C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1257449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CAF20-4592-4BF6-9E59-5CDF207C710E}"/>
              </a:ext>
            </a:extLst>
          </p:cNvPr>
          <p:cNvSpPr txBox="1"/>
          <p:nvPr/>
        </p:nvSpPr>
        <p:spPr>
          <a:xfrm>
            <a:off x="1031389" y="2970550"/>
            <a:ext cx="103161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Placed upon Cain for his own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 and protection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not as a punishment.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046B9-9487-4782-9B7D-E2F16B6036C1}"/>
              </a:ext>
            </a:extLst>
          </p:cNvPr>
          <p:cNvSpPr txBox="1"/>
          <p:nvPr/>
        </p:nvSpPr>
        <p:spPr>
          <a:xfrm>
            <a:off x="1031389" y="5215830"/>
            <a:ext cx="9067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 not pass to his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children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185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CB817D97-49BB-48DE-91B1-36B8F618E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09800"/>
            <a:ext cx="9753600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result of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Cain’s Mark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4800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The result of </a:t>
            </a:r>
            <a:r>
              <a:rPr lang="en-US" altLang="en-US" sz="4800" b="1" dirty="0"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Ham’s Curse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779B9169-F97A-4A7F-9831-47B823E3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49759"/>
            <a:ext cx="11125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Misunderstandings on “Race”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1564F5C6-FCC4-4E3A-B573-FBDF34942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9343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100000">
              <a:schemeClr val="tx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curse of ham">
            <a:extLst>
              <a:ext uri="{FF2B5EF4-FFF2-40B4-BE49-F238E27FC236}">
                <a16:creationId xmlns:a16="http://schemas.microsoft.com/office/drawing/2014/main" id="{1CCE16C2-9280-4B3D-ADBA-281C741D6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678">
            <a:off x="7053315" y="159386"/>
            <a:ext cx="4155824" cy="6415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Image result for the curse of ham">
            <a:extLst>
              <a:ext uri="{FF2B5EF4-FFF2-40B4-BE49-F238E27FC236}">
                <a16:creationId xmlns:a16="http://schemas.microsoft.com/office/drawing/2014/main" id="{CB3DBD73-B5A8-483E-8E36-D9BB65E7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721">
            <a:off x="1347691" y="162378"/>
            <a:ext cx="4217864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 descr="Noahs Curse">
            <a:extLst>
              <a:ext uri="{FF2B5EF4-FFF2-40B4-BE49-F238E27FC236}">
                <a16:creationId xmlns:a16="http://schemas.microsoft.com/office/drawing/2014/main" id="{6F23C28A-44CD-4095-9DC0-42477794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3352800" cy="5008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99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28" y="339093"/>
            <a:ext cx="11210143" cy="5078313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“Go to, let us go down, and there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confound their language, that they may not understand one another's speech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So the LORD scattered them abroad from thence upon the face of all the earth: and they left off to build the city.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Therefore is the name of it called Babel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because the LORD did there confound the language of all the earth: and from thence did the LORD scatter them abroad upon the face of all the earth.”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11:1-9</a:t>
            </a:r>
          </a:p>
        </p:txBody>
      </p:sp>
    </p:spTree>
    <p:extLst>
      <p:ext uri="{BB962C8B-B14F-4D97-AF65-F5344CB8AC3E}">
        <p14:creationId xmlns:p14="http://schemas.microsoft.com/office/powerpoint/2010/main" val="28600829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557731"/>
            <a:ext cx="10773370" cy="4770537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Ham, the father of Canaan, saw the nakedness of his father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told his two brethren without.  And Shem and Japheth took a garment, and laid it upon both their shoulders, and went backward, and 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covered the nakedness of their father</a:t>
            </a:r>
            <a:r>
              <a:rPr kumimoji="0" lang="en-US" alt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their faces were backward, and they saw not their father’s nakedness.”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76883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9:22-27</a:t>
            </a:r>
          </a:p>
        </p:txBody>
      </p:sp>
    </p:spTree>
    <p:extLst>
      <p:ext uri="{BB962C8B-B14F-4D97-AF65-F5344CB8AC3E}">
        <p14:creationId xmlns:p14="http://schemas.microsoft.com/office/powerpoint/2010/main" val="31826212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609600"/>
            <a:ext cx="10896599" cy="4647426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Noah awoke from his wine, and knew what his younger son had done unto him.  And he said, 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Cursed be Canaan; a servant of servants shall he be unto his brethren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And he said, Blessed be the LORD God of Shem; and Canaan shall be his servant.  God shall enlarge Japheth, and he shall dwell in the tents of Shem; and 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Canaan shall be his servant</a:t>
            </a:r>
            <a:r>
              <a:rPr kumimoji="0" lang="en-US" altLang="en-US" sz="3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76883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9:22-27</a:t>
            </a:r>
          </a:p>
        </p:txBody>
      </p:sp>
    </p:spTree>
    <p:extLst>
      <p:ext uri="{BB962C8B-B14F-4D97-AF65-F5344CB8AC3E}">
        <p14:creationId xmlns:p14="http://schemas.microsoft.com/office/powerpoint/2010/main" val="14947707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- up of a chain&#10;&#10;Description automatically generated with low confidence">
            <a:extLst>
              <a:ext uri="{FF2B5EF4-FFF2-40B4-BE49-F238E27FC236}">
                <a16:creationId xmlns:a16="http://schemas.microsoft.com/office/drawing/2014/main" id="{C77C597D-586C-4AF2-926D-C1DB1775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1020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3F8D86-5F91-4F7A-A3C4-E563F6F0C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05000"/>
            <a:ext cx="579455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“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servant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is not necessarily a “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slave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11208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742397"/>
            <a:ext cx="10773370" cy="4401205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“Let this mind be in you, which was also in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 Jesus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Who, being in the form of God, thought it not robbery to be equal with God: But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made himself of no reputation, and took upon him the form of a servant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was made in the likeness of men: And being found in fashion as a man, he 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humbled himself</a:t>
            </a:r>
            <a:r>
              <a:rPr kumimoji="0" lang="en-US" altLang="en-US" sz="35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became obedient unto death, even the death of the cross.”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76883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Philippians 2:5-8</a:t>
            </a:r>
          </a:p>
        </p:txBody>
      </p:sp>
    </p:spTree>
    <p:extLst>
      <p:ext uri="{BB962C8B-B14F-4D97-AF65-F5344CB8AC3E}">
        <p14:creationId xmlns:p14="http://schemas.microsoft.com/office/powerpoint/2010/main" val="579395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A938D2E6-0AEB-4C1E-90DE-AD680EDFE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755576"/>
            <a:ext cx="6172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Canaan was the father of the Canaanite people,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the ancestors of the groups that settled in Africa.</a:t>
            </a:r>
          </a:p>
        </p:txBody>
      </p:sp>
    </p:spTree>
    <p:extLst>
      <p:ext uri="{BB962C8B-B14F-4D97-AF65-F5344CB8AC3E}">
        <p14:creationId xmlns:p14="http://schemas.microsoft.com/office/powerpoint/2010/main" val="18528472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520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4907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Hittites">
            <a:extLst>
              <a:ext uri="{FF2B5EF4-FFF2-40B4-BE49-F238E27FC236}">
                <a16:creationId xmlns:a16="http://schemas.microsoft.com/office/drawing/2014/main" id="{CB52E78C-5141-4F3C-8F68-1A218B1D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6739" name="Picture 3" descr="phoenicia">
            <a:extLst>
              <a:ext uri="{FF2B5EF4-FFF2-40B4-BE49-F238E27FC236}">
                <a16:creationId xmlns:a16="http://schemas.microsoft.com/office/drawing/2014/main" id="{BF503A55-C8F5-4BAB-A725-C620EFC8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50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98910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143000"/>
            <a:ext cx="11048999" cy="3708708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border of the Canaanites 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from Sidon, as thou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comest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Gerar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unto Gaza; as thou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goest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unto 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Sodom, and Gomorrah, and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Admah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Zeboim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even unto </a:t>
            </a:r>
            <a:r>
              <a:rPr kumimoji="0" lang="en-US" altLang="en-US" sz="47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Lasha</a:t>
            </a:r>
            <a:r>
              <a:rPr kumimoji="0" lang="en-US" altLang="en-US" sz="47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76883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10:19</a:t>
            </a:r>
          </a:p>
        </p:txBody>
      </p:sp>
    </p:spTree>
    <p:extLst>
      <p:ext uri="{BB962C8B-B14F-4D97-AF65-F5344CB8AC3E}">
        <p14:creationId xmlns:p14="http://schemas.microsoft.com/office/powerpoint/2010/main" val="37263163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1AFADD6-7E97-45E3-AAD2-D4E0E12DB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73035"/>
            <a:ext cx="59055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the foot of the Cross, there is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ground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all groups of people.</a:t>
            </a:r>
          </a:p>
        </p:txBody>
      </p:sp>
    </p:spTree>
    <p:extLst>
      <p:ext uri="{BB962C8B-B14F-4D97-AF65-F5344CB8AC3E}">
        <p14:creationId xmlns:p14="http://schemas.microsoft.com/office/powerpoint/2010/main" val="32561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017F802-D233-4D07-BEC5-00F03E8D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975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Location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4103FFD-AD66-4094-808F-813DE3F5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2AE5DA6-F71E-41AF-B6BD-C6218446A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72459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F5B4FC7-7AF8-4A2D-B6C9-2D191E23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3733800"/>
            <a:ext cx="11449050" cy="1938992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“There is neither Jew nor Greek, there is neither bond nor free, there is neither male nor female: for 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 are all one in Christ Jesus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690DDD6-021C-4613-B0C1-42422072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76883"/>
            <a:ext cx="522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 Galatians 3:28</a:t>
            </a:r>
          </a:p>
        </p:txBody>
      </p:sp>
    </p:spTree>
    <p:extLst>
      <p:ext uri="{BB962C8B-B14F-4D97-AF65-F5344CB8AC3E}">
        <p14:creationId xmlns:p14="http://schemas.microsoft.com/office/powerpoint/2010/main" val="13160596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017F802-D233-4D07-BEC5-00F03E8D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9753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Purpose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Tower’s Location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Response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4800" b="1" dirty="0"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latin typeface="Arial" panose="020B0604020202020204" pitchFamily="34" charset="0"/>
              </a:rPr>
              <a:t>Biological Side-Effects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Post-Babel Society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4103FFD-AD66-4094-808F-813DE3F5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5870"/>
            <a:ext cx="1112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Tower of Babel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2AE5DA6-F71E-41AF-B6BD-C6218446A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1371600"/>
            <a:ext cx="990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glow rad="127000">
              <a:schemeClr val="tx1">
                <a:alpha val="3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udy Stout" panose="0202090407030B020401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54075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87057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jar, vessel&#10;&#10;Description automatically generated">
            <a:extLst>
              <a:ext uri="{FF2B5EF4-FFF2-40B4-BE49-F238E27FC236}">
                <a16:creationId xmlns:a16="http://schemas.microsoft.com/office/drawing/2014/main" id="{05AE18BC-A323-4CE5-B6B0-2576DD693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94A1BB-B13D-48C8-8654-CA30D090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2044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B374A47-781A-4B8F-887A-E3D46A9F9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4518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84023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88FCED7-AE24-428E-968C-6803D7764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344169"/>
            <a:ext cx="4169663" cy="416966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DF906A9-1FAC-4AB1-A41B-DB6D03145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1502155"/>
            <a:ext cx="6731338" cy="38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150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vessel, stone, jar&#10;&#10;Description automatically generated">
            <a:extLst>
              <a:ext uri="{FF2B5EF4-FFF2-40B4-BE49-F238E27FC236}">
                <a16:creationId xmlns:a16="http://schemas.microsoft.com/office/drawing/2014/main" id="{F9CFC744-F43C-4736-8296-34CB3DC8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 r="-2" b="2893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icture containing coin, stone&#10;&#10;Description automatically generated">
            <a:extLst>
              <a:ext uri="{FF2B5EF4-FFF2-40B4-BE49-F238E27FC236}">
                <a16:creationId xmlns:a16="http://schemas.microsoft.com/office/drawing/2014/main" id="{DFDAA88A-D964-49B7-9AFD-30D6A479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3" b="1750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D399074-CE56-4D5C-A668-43B485083E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8203" b="2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79B88B8D-CECE-42A4-B54E-59AA6ECCA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67000"/>
            <a:ext cx="59055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Proto-Cuneiform</a:t>
            </a:r>
          </a:p>
        </p:txBody>
      </p:sp>
    </p:spTree>
    <p:extLst>
      <p:ext uri="{BB962C8B-B14F-4D97-AF65-F5344CB8AC3E}">
        <p14:creationId xmlns:p14="http://schemas.microsoft.com/office/powerpoint/2010/main" val="3296594958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3">
            <a:extLst>
              <a:ext uri="{FF2B5EF4-FFF2-40B4-BE49-F238E27FC236}">
                <a16:creationId xmlns:a16="http://schemas.microsoft.com/office/drawing/2014/main" id="{F746B635-7FC9-47D6-9779-E41491469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 r="-1" b="6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590423-B269-4618-8A04-12AA0DB0B081}"/>
              </a:ext>
            </a:extLst>
          </p:cNvPr>
          <p:cNvSpPr/>
          <p:nvPr/>
        </p:nvSpPr>
        <p:spPr bwMode="auto">
          <a:xfrm>
            <a:off x="2133600" y="321733"/>
            <a:ext cx="952500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umanst521 BT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19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>
            <a:extLst>
              <a:ext uri="{FF2B5EF4-FFF2-40B4-BE49-F238E27FC236}">
                <a16:creationId xmlns:a16="http://schemas.microsoft.com/office/drawing/2014/main" id="{A14DC3CE-06D4-48AB-9EFE-EFF4BC8FB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9530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0945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1">
            <a:extLst>
              <a:ext uri="{FF2B5EF4-FFF2-40B4-BE49-F238E27FC236}">
                <a16:creationId xmlns:a16="http://schemas.microsoft.com/office/drawing/2014/main" id="{6C698C64-030E-4E5B-9B3A-770D39A73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69342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5D3190-DE00-4834-A468-44B304B88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486400"/>
            <a:ext cx="29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Elamite</a:t>
            </a:r>
          </a:p>
        </p:txBody>
      </p:sp>
    </p:spTree>
    <p:extLst>
      <p:ext uri="{BB962C8B-B14F-4D97-AF65-F5344CB8AC3E}">
        <p14:creationId xmlns:p14="http://schemas.microsoft.com/office/powerpoint/2010/main" val="184368129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5EA8B3BD-3C5D-4E80-B560-3AF1C263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b="1458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00D4D1-955E-4A59-A7D9-82F69E8F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7" y="5334000"/>
            <a:ext cx="43941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Egyptian</a:t>
            </a:r>
          </a:p>
        </p:txBody>
      </p:sp>
    </p:spTree>
    <p:extLst>
      <p:ext uri="{BB962C8B-B14F-4D97-AF65-F5344CB8AC3E}">
        <p14:creationId xmlns:p14="http://schemas.microsoft.com/office/powerpoint/2010/main" val="20808387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82285515-8F21-4315-8497-D01079E95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382" y="838200"/>
            <a:ext cx="9927236" cy="4247317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“And it came to pass, as they journeyed from the east, that they found a 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 in the land of Shinar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and they dwelt there.”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AC03E-E81A-473C-BAF9-1654068ACC75}"/>
              </a:ext>
            </a:extLst>
          </p:cNvPr>
          <p:cNvSpPr/>
          <p:nvPr/>
        </p:nvSpPr>
        <p:spPr>
          <a:xfrm>
            <a:off x="0" y="5685691"/>
            <a:ext cx="12192000" cy="890270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/>
              </a:gs>
              <a:gs pos="100000">
                <a:schemeClr val="tx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5268183-D154-47E2-BCBB-168229C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776883"/>
            <a:ext cx="4848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5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Genesis 11:2</a:t>
            </a:r>
          </a:p>
        </p:txBody>
      </p:sp>
    </p:spTree>
    <p:extLst>
      <p:ext uri="{BB962C8B-B14F-4D97-AF65-F5344CB8AC3E}">
        <p14:creationId xmlns:p14="http://schemas.microsoft.com/office/powerpoint/2010/main" val="25632386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3E1894D2-8E99-44C0-841B-F846039A7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13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190E2-FB0F-4DC6-9EE5-ED243C87D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678234"/>
            <a:ext cx="35052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Hittite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(Luwian)</a:t>
            </a:r>
          </a:p>
        </p:txBody>
      </p:sp>
    </p:spTree>
    <p:extLst>
      <p:ext uri="{BB962C8B-B14F-4D97-AF65-F5344CB8AC3E}">
        <p14:creationId xmlns:p14="http://schemas.microsoft.com/office/powerpoint/2010/main" val="94566798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C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in, building material, stone, bread&#10;&#10;Description automatically generated">
            <a:extLst>
              <a:ext uri="{FF2B5EF4-FFF2-40B4-BE49-F238E27FC236}">
                <a16:creationId xmlns:a16="http://schemas.microsoft.com/office/drawing/2014/main" id="{61F8C6E3-B51E-4953-AAE3-CD60B48DC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51992"/>
            <a:ext cx="8458200" cy="4834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58EFD7-C184-4677-96E0-E7BDFF46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1" y="4801161"/>
            <a:ext cx="845819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Harrapan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(Indus)</a:t>
            </a:r>
            <a:endParaRPr kumimoji="0" lang="en-US" altLang="en-US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5280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4" descr="http://education.asianart.org/sites/asianart.org/files/styles/asianart_resource_detail/public/resource-images/B60M501_Oracle_Bone.jpg">
            <a:extLst>
              <a:ext uri="{FF2B5EF4-FFF2-40B4-BE49-F238E27FC236}">
                <a16:creationId xmlns:a16="http://schemas.microsoft.com/office/drawing/2014/main" id="{50737E5A-F226-4EBE-B68A-A1DCB9A19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3" r="-1" b="12353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5D91B-9292-49F3-9FFE-B70792014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r="1" b="1558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B31500-72B2-49AE-B52B-D3E6E7FBF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5410200"/>
            <a:ext cx="9258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Chinese Oracle Bone Script</a:t>
            </a:r>
          </a:p>
        </p:txBody>
      </p:sp>
    </p:spTree>
    <p:extLst>
      <p:ext uri="{BB962C8B-B14F-4D97-AF65-F5344CB8AC3E}">
        <p14:creationId xmlns:p14="http://schemas.microsoft.com/office/powerpoint/2010/main" val="87158531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1">
            <a:extLst>
              <a:ext uri="{FF2B5EF4-FFF2-40B4-BE49-F238E27FC236}">
                <a16:creationId xmlns:a16="http://schemas.microsoft.com/office/drawing/2014/main" id="{ADADDD16-E1AD-4B53-841A-E8238447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1"/>
            <a:ext cx="77724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770384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1">
            <a:extLst>
              <a:ext uri="{FF2B5EF4-FFF2-40B4-BE49-F238E27FC236}">
                <a16:creationId xmlns:a16="http://schemas.microsoft.com/office/drawing/2014/main" id="{30AC16CC-B5CB-4D0A-9509-CFD9EF951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2895600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1" name="Picture 2">
            <a:extLst>
              <a:ext uri="{FF2B5EF4-FFF2-40B4-BE49-F238E27FC236}">
                <a16:creationId xmlns:a16="http://schemas.microsoft.com/office/drawing/2014/main" id="{9F09C12B-126D-4A6F-A7F9-1178DFA1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5" y="4114800"/>
            <a:ext cx="1085481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92778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1">
            <a:extLst>
              <a:ext uri="{FF2B5EF4-FFF2-40B4-BE49-F238E27FC236}">
                <a16:creationId xmlns:a16="http://schemas.microsoft.com/office/drawing/2014/main" id="{2DBD8E27-CE5C-4629-8BCB-F941B144D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49" y="152400"/>
            <a:ext cx="32893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5" name="Picture 2">
            <a:extLst>
              <a:ext uri="{FF2B5EF4-FFF2-40B4-BE49-F238E27FC236}">
                <a16:creationId xmlns:a16="http://schemas.microsoft.com/office/drawing/2014/main" id="{064E607C-E2D2-45F9-AD1D-CE391D80B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94" y="3733800"/>
            <a:ext cx="5513011" cy="27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5492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3">
            <a:extLst>
              <a:ext uri="{FF2B5EF4-FFF2-40B4-BE49-F238E27FC236}">
                <a16:creationId xmlns:a16="http://schemas.microsoft.com/office/drawing/2014/main" id="{8727C9B6-2C39-4971-870D-930B21BC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27432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4">
            <a:extLst>
              <a:ext uri="{FF2B5EF4-FFF2-40B4-BE49-F238E27FC236}">
                <a16:creationId xmlns:a16="http://schemas.microsoft.com/office/drawing/2014/main" id="{1B3021B7-32BE-48BC-A26E-F75E3D6E5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55" y="3787776"/>
            <a:ext cx="8733090" cy="253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3688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2">
            <a:extLst>
              <a:ext uri="{FF2B5EF4-FFF2-40B4-BE49-F238E27FC236}">
                <a16:creationId xmlns:a16="http://schemas.microsoft.com/office/drawing/2014/main" id="{465D86B1-EED0-49D7-BDA3-EF9F93EB1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04" y="3429000"/>
            <a:ext cx="76533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D6C2C6A-20B9-4D36-A120-A45763708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1" y="381000"/>
            <a:ext cx="25812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12751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4" descr="chinese_tower1">
            <a:extLst>
              <a:ext uri="{FF2B5EF4-FFF2-40B4-BE49-F238E27FC236}">
                <a16:creationId xmlns:a16="http://schemas.microsoft.com/office/drawing/2014/main" id="{F143CC25-5331-424E-A8A7-D1B52CCF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3048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5" descr="chinese_tower2">
            <a:extLst>
              <a:ext uri="{FF2B5EF4-FFF2-40B4-BE49-F238E27FC236}">
                <a16:creationId xmlns:a16="http://schemas.microsoft.com/office/drawing/2014/main" id="{FD0DAB34-0713-4332-8686-7C350C74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5" y="3657600"/>
            <a:ext cx="10540789" cy="225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206083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1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Discovery of Genesis: How the Truths of Genesis Were Found Hidden in  the Chinese Language: C.H. Kang, Ethel R. Nelson: 9780570037927 -  Christianbook.com">
            <a:extLst>
              <a:ext uri="{FF2B5EF4-FFF2-40B4-BE49-F238E27FC236}">
                <a16:creationId xmlns:a16="http://schemas.microsoft.com/office/drawing/2014/main" id="{6E30D66A-7965-49A8-8B29-ED1BE1459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548" y="643467"/>
            <a:ext cx="370475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inding God in Ancient China: How the Ancient Chinese Worshiped the God of  the Bible: Thong, Chan Kei, Fu, Charlene L.: Books - Amazon.ca">
            <a:extLst>
              <a:ext uri="{FF2B5EF4-FFF2-40B4-BE49-F238E27FC236}">
                <a16:creationId xmlns:a16="http://schemas.microsoft.com/office/drawing/2014/main" id="{9330AF93-93C4-4157-A574-740FE45F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814" y="643467"/>
            <a:ext cx="413651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4864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0_midnight.curt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8_midnight.curtain">
  <a:themeElements>
    <a:clrScheme name="3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oudy Stout" panose="0202090407030B020401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oudy Stout" panose="0202090407030B020401" pitchFamily="18" charset="0"/>
          </a:defRPr>
        </a:defPPr>
      </a:lstStyle>
    </a:lnDef>
  </a:objectDefaults>
  <a:extraClrSchemeLst>
    <a:extraClrScheme>
      <a:clrScheme name="3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dnight.curtain">
  <a:themeElements>
    <a:clrScheme name="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dnight.curtai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lnDef>
  </a:objectDefaults>
  <a:extraClrSchemeLst>
    <a:extraClrScheme>
      <a:clrScheme name="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midnight.curtain">
  <a:themeElements>
    <a:clrScheme name="4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itchFamily="34" charset="0"/>
          </a:defRPr>
        </a:defPPr>
      </a:lstStyle>
    </a:lnDef>
  </a:objectDefaults>
  <a:extraClrSchemeLst>
    <a:extraClrScheme>
      <a:clrScheme name="4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midnight.curtain">
  <a:themeElements>
    <a:clrScheme name="6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lnDef>
  </a:objectDefaults>
  <a:extraClrSchemeLst>
    <a:extraClrScheme>
      <a:clrScheme name="6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midnight.curtain">
  <a:themeElements>
    <a:clrScheme name="3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lnDef>
  </a:objectDefaults>
  <a:extraClrSchemeLst>
    <a:extraClrScheme>
      <a:clrScheme name="3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4_midnight.curtain">
  <a:themeElements>
    <a:clrScheme name="5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itchFamily="34" charset="0"/>
          </a:defRPr>
        </a:defPPr>
      </a:lstStyle>
    </a:lnDef>
  </a:objectDefaults>
  <a:extraClrSchemeLst>
    <a:extraClrScheme>
      <a:clrScheme name="5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0_midnight.curtain">
  <a:themeElements>
    <a:clrScheme name="5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lnDef>
  </a:objectDefaults>
  <a:extraClrSchemeLst>
    <a:extraClrScheme>
      <a:clrScheme name="5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6_midnight.curtain">
  <a:themeElements>
    <a:clrScheme name="5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umanst521 BT" panose="020B0602020204020204" pitchFamily="34" charset="0"/>
          </a:defRPr>
        </a:defPPr>
      </a:lstStyle>
    </a:lnDef>
  </a:objectDefaults>
  <a:extraClrSchemeLst>
    <a:extraClrScheme>
      <a:clrScheme name="5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midnight.curtain">
  <a:themeElements>
    <a:clrScheme name="4_midnight.curtai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midnight.curtai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oudy Stout" panose="0202090407030B020401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oudy Stout" panose="0202090407030B020401" pitchFamily="18" charset="0"/>
          </a:defRPr>
        </a:defPPr>
      </a:lstStyle>
    </a:lnDef>
  </a:objectDefaults>
  <a:extraClrSchemeLst>
    <a:extraClrScheme>
      <a:clrScheme name="4_midnight.cur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idnight.curtai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idnight.curta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2360</Words>
  <Application>Microsoft Office PowerPoint</Application>
  <PresentationFormat>Widescreen</PresentationFormat>
  <Paragraphs>172</Paragraphs>
  <Slides>109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109</vt:i4>
      </vt:variant>
    </vt:vector>
  </HeadingPairs>
  <TitlesOfParts>
    <vt:vector size="119" baseType="lpstr">
      <vt:lpstr>10_midnight.curtain</vt:lpstr>
      <vt:lpstr>midnight.curtain</vt:lpstr>
      <vt:lpstr>6_midnight.curtain</vt:lpstr>
      <vt:lpstr>14_midnight.curtain</vt:lpstr>
      <vt:lpstr>16_midnight.curtain</vt:lpstr>
      <vt:lpstr>34_midnight.curtain</vt:lpstr>
      <vt:lpstr>20_midnight.curtain</vt:lpstr>
      <vt:lpstr>26_midnight.curtain</vt:lpstr>
      <vt:lpstr>11_midnight.curtain</vt:lpstr>
      <vt:lpstr>18_midnight.curtain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Lawwell</dc:creator>
  <cp:lastModifiedBy>Stephen Lawwell</cp:lastModifiedBy>
  <cp:revision>28</cp:revision>
  <dcterms:created xsi:type="dcterms:W3CDTF">2018-09-16T19:38:13Z</dcterms:created>
  <dcterms:modified xsi:type="dcterms:W3CDTF">2023-03-30T12:32:35Z</dcterms:modified>
</cp:coreProperties>
</file>