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5" r:id="rId1"/>
    <p:sldMasterId id="2147484824" r:id="rId2"/>
    <p:sldMasterId id="2147484980" r:id="rId3"/>
    <p:sldMasterId id="2147485280" r:id="rId4"/>
  </p:sldMasterIdLst>
  <p:notesMasterIdLst>
    <p:notesMasterId r:id="rId111"/>
  </p:notesMasterIdLst>
  <p:handoutMasterIdLst>
    <p:handoutMasterId r:id="rId112"/>
  </p:handoutMasterIdLst>
  <p:sldIdLst>
    <p:sldId id="14504" r:id="rId5"/>
    <p:sldId id="14507" r:id="rId6"/>
    <p:sldId id="14508" r:id="rId7"/>
    <p:sldId id="14509" r:id="rId8"/>
    <p:sldId id="14506" r:id="rId9"/>
    <p:sldId id="14517" r:id="rId10"/>
    <p:sldId id="14522" r:id="rId11"/>
    <p:sldId id="7986" r:id="rId12"/>
    <p:sldId id="14516" r:id="rId13"/>
    <p:sldId id="14518" r:id="rId14"/>
    <p:sldId id="14523" r:id="rId15"/>
    <p:sldId id="14527" r:id="rId16"/>
    <p:sldId id="14526" r:id="rId17"/>
    <p:sldId id="14531" r:id="rId18"/>
    <p:sldId id="14525" r:id="rId19"/>
    <p:sldId id="14532" r:id="rId20"/>
    <p:sldId id="14530" r:id="rId21"/>
    <p:sldId id="14528" r:id="rId22"/>
    <p:sldId id="14533" r:id="rId23"/>
    <p:sldId id="14529" r:id="rId24"/>
    <p:sldId id="14534" r:id="rId25"/>
    <p:sldId id="14535" r:id="rId26"/>
    <p:sldId id="14515" r:id="rId27"/>
    <p:sldId id="14536" r:id="rId28"/>
    <p:sldId id="8015" r:id="rId29"/>
    <p:sldId id="14537" r:id="rId30"/>
    <p:sldId id="14538" r:id="rId31"/>
    <p:sldId id="14539" r:id="rId32"/>
    <p:sldId id="14540" r:id="rId33"/>
    <p:sldId id="14544" r:id="rId34"/>
    <p:sldId id="14541" r:id="rId35"/>
    <p:sldId id="14545" r:id="rId36"/>
    <p:sldId id="14549" r:id="rId37"/>
    <p:sldId id="14543" r:id="rId38"/>
    <p:sldId id="14546" r:id="rId39"/>
    <p:sldId id="14542" r:id="rId40"/>
    <p:sldId id="14547" r:id="rId41"/>
    <p:sldId id="14548" r:id="rId42"/>
    <p:sldId id="14514" r:id="rId43"/>
    <p:sldId id="14550" r:id="rId44"/>
    <p:sldId id="14551" r:id="rId45"/>
    <p:sldId id="14552" r:id="rId46"/>
    <p:sldId id="14553" r:id="rId47"/>
    <p:sldId id="14554" r:id="rId48"/>
    <p:sldId id="14555" r:id="rId49"/>
    <p:sldId id="14559" r:id="rId50"/>
    <p:sldId id="14558" r:id="rId51"/>
    <p:sldId id="14556" r:id="rId52"/>
    <p:sldId id="14560" r:id="rId53"/>
    <p:sldId id="14557" r:id="rId54"/>
    <p:sldId id="14561" r:id="rId55"/>
    <p:sldId id="12349" r:id="rId56"/>
    <p:sldId id="14562" r:id="rId57"/>
    <p:sldId id="14563" r:id="rId58"/>
    <p:sldId id="14564" r:id="rId59"/>
    <p:sldId id="14565" r:id="rId60"/>
    <p:sldId id="8064" r:id="rId61"/>
    <p:sldId id="14566" r:id="rId62"/>
    <p:sldId id="14567" r:id="rId63"/>
    <p:sldId id="14568" r:id="rId64"/>
    <p:sldId id="14513" r:id="rId65"/>
    <p:sldId id="14572" r:id="rId66"/>
    <p:sldId id="14593" r:id="rId67"/>
    <p:sldId id="14573" r:id="rId68"/>
    <p:sldId id="14574" r:id="rId69"/>
    <p:sldId id="14576" r:id="rId70"/>
    <p:sldId id="14575" r:id="rId71"/>
    <p:sldId id="14577" r:id="rId72"/>
    <p:sldId id="14578" r:id="rId73"/>
    <p:sldId id="14580" r:id="rId74"/>
    <p:sldId id="14581" r:id="rId75"/>
    <p:sldId id="14582" r:id="rId76"/>
    <p:sldId id="14584" r:id="rId77"/>
    <p:sldId id="14585" r:id="rId78"/>
    <p:sldId id="14589" r:id="rId79"/>
    <p:sldId id="14587" r:id="rId80"/>
    <p:sldId id="14591" r:id="rId81"/>
    <p:sldId id="14592" r:id="rId82"/>
    <p:sldId id="14590" r:id="rId83"/>
    <p:sldId id="14512" r:id="rId84"/>
    <p:sldId id="14569" r:id="rId85"/>
    <p:sldId id="14570" r:id="rId86"/>
    <p:sldId id="14594" r:id="rId87"/>
    <p:sldId id="8115" r:id="rId88"/>
    <p:sldId id="14595" r:id="rId89"/>
    <p:sldId id="14596" r:id="rId90"/>
    <p:sldId id="14597" r:id="rId91"/>
    <p:sldId id="14598" r:id="rId92"/>
    <p:sldId id="14599" r:id="rId93"/>
    <p:sldId id="14601" r:id="rId94"/>
    <p:sldId id="14602" r:id="rId95"/>
    <p:sldId id="14603" r:id="rId96"/>
    <p:sldId id="8151" r:id="rId97"/>
    <p:sldId id="14604" r:id="rId98"/>
    <p:sldId id="14605" r:id="rId99"/>
    <p:sldId id="14606" r:id="rId100"/>
    <p:sldId id="14607" r:id="rId101"/>
    <p:sldId id="14608" r:id="rId102"/>
    <p:sldId id="14609" r:id="rId103"/>
    <p:sldId id="14610" r:id="rId104"/>
    <p:sldId id="14611" r:id="rId105"/>
    <p:sldId id="14511" r:id="rId106"/>
    <p:sldId id="14612" r:id="rId107"/>
    <p:sldId id="14614" r:id="rId108"/>
    <p:sldId id="14613" r:id="rId109"/>
    <p:sldId id="14505" r:id="rId110"/>
  </p:sldIdLst>
  <p:sldSz cx="12192000" cy="6858000"/>
  <p:notesSz cx="6858000" cy="9144000"/>
  <p:defaultTextStyle>
    <a:defPPr>
      <a:defRPr lang="en-US"/>
    </a:defPPr>
    <a:lvl1pPr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5pPr>
    <a:lvl6pPr marL="22860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6pPr>
    <a:lvl7pPr marL="27432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7pPr>
    <a:lvl8pPr marL="32004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8pPr>
    <a:lvl9pPr marL="36576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2A72F"/>
    <a:srgbClr val="FF0000"/>
    <a:srgbClr val="FFFF00"/>
    <a:srgbClr val="FEFEFE"/>
    <a:srgbClr val="0B0B0D"/>
    <a:srgbClr val="990000"/>
    <a:srgbClr val="CC9900"/>
    <a:srgbClr val="213315"/>
    <a:srgbClr val="17215C"/>
    <a:srgbClr val="010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17F5E-7D05-4D10-9DA4-A8096F5DAA7C}" v="1924" dt="2021-05-29T18:09:20.537"/>
    <p1510:client id="{B4CB004E-32CD-64D1-B825-C34027E527F7}" v="43" dt="2023-03-30T12:43:04.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58" autoAdjust="0"/>
    <p:restoredTop sz="94660"/>
  </p:normalViewPr>
  <p:slideViewPr>
    <p:cSldViewPr>
      <p:cViewPr varScale="1">
        <p:scale>
          <a:sx n="89" d="100"/>
          <a:sy n="89" d="100"/>
        </p:scale>
        <p:origin x="114" y="5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5" d="100"/>
          <a:sy n="55" d="100"/>
        </p:scale>
        <p:origin x="-18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33602" name="Rectangle 2">
            <a:extLst>
              <a:ext uri="{FF2B5EF4-FFF2-40B4-BE49-F238E27FC236}">
                <a16:creationId xmlns:a16="http://schemas.microsoft.com/office/drawing/2014/main" id="{84A8C2B7-338D-4DD1-8A7D-2502703805C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3" name="Rectangle 3">
            <a:extLst>
              <a:ext uri="{FF2B5EF4-FFF2-40B4-BE49-F238E27FC236}">
                <a16:creationId xmlns:a16="http://schemas.microsoft.com/office/drawing/2014/main" id="{81B2B898-A992-4C24-936E-7B42E0EE9DB9}"/>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4" name="Rectangle 4">
            <a:extLst>
              <a:ext uri="{FF2B5EF4-FFF2-40B4-BE49-F238E27FC236}">
                <a16:creationId xmlns:a16="http://schemas.microsoft.com/office/drawing/2014/main" id="{30487262-5BE4-4540-86EB-1B6EBD311E04}"/>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endParaRPr lang="en-US" altLang="en-US"/>
          </a:p>
        </p:txBody>
      </p:sp>
      <p:sp>
        <p:nvSpPr>
          <p:cNvPr id="4633605" name="Rectangle 5">
            <a:extLst>
              <a:ext uri="{FF2B5EF4-FFF2-40B4-BE49-F238E27FC236}">
                <a16:creationId xmlns:a16="http://schemas.microsoft.com/office/drawing/2014/main" id="{E56AF320-C90E-4614-8C98-16852A4364BD}"/>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50000"/>
              </a:spcBef>
              <a:defRPr sz="1200">
                <a:effectLst>
                  <a:outerShdw blurRad="38100" dist="38100" dir="2700000" algn="tl">
                    <a:srgbClr val="C0C0C0"/>
                  </a:outerShdw>
                </a:effectLst>
                <a:latin typeface="Comic Sans MS" panose="030F0702030302020204" pitchFamily="66" charset="0"/>
                <a:cs typeface="+mn-cs"/>
              </a:defRPr>
            </a:lvl1pPr>
          </a:lstStyle>
          <a:p>
            <a:pPr>
              <a:defRPr/>
            </a:pPr>
            <a:fld id="{423792BF-C008-4171-8A99-7481EC5E307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52EDFBC-795C-40A8-B54F-A57D7881DCE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a:latin typeface="Times New Roman" panose="02020603050405020304" pitchFamily="18" charset="0"/>
                <a:cs typeface="+mn-cs"/>
              </a:defRPr>
            </a:lvl1pPr>
          </a:lstStyle>
          <a:p>
            <a:pPr>
              <a:defRPr/>
            </a:pPr>
            <a:endParaRPr lang="en-US" altLang="en-US"/>
          </a:p>
        </p:txBody>
      </p:sp>
      <p:sp>
        <p:nvSpPr>
          <p:cNvPr id="32771" name="Rectangle 3">
            <a:extLst>
              <a:ext uri="{FF2B5EF4-FFF2-40B4-BE49-F238E27FC236}">
                <a16:creationId xmlns:a16="http://schemas.microsoft.com/office/drawing/2014/main" id="{C8B6DE9C-6185-4A65-848C-BED51DFA2573}"/>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atin typeface="Times New Roman" panose="02020603050405020304" pitchFamily="18" charset="0"/>
                <a:cs typeface="+mn-cs"/>
              </a:defRPr>
            </a:lvl1pPr>
          </a:lstStyle>
          <a:p>
            <a:pPr>
              <a:defRPr/>
            </a:pPr>
            <a:endParaRPr lang="en-US" altLang="en-US"/>
          </a:p>
        </p:txBody>
      </p:sp>
      <p:sp>
        <p:nvSpPr>
          <p:cNvPr id="31748" name="Rectangle 4">
            <a:extLst>
              <a:ext uri="{FF2B5EF4-FFF2-40B4-BE49-F238E27FC236}">
                <a16:creationId xmlns:a16="http://schemas.microsoft.com/office/drawing/2014/main" id="{72AB7C50-6C80-49B2-AF2F-2C19BBA4C7D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a:extLst>
              <a:ext uri="{FF2B5EF4-FFF2-40B4-BE49-F238E27FC236}">
                <a16:creationId xmlns:a16="http://schemas.microsoft.com/office/drawing/2014/main" id="{35CF6B43-AF7E-4DFE-B3BD-4B788C5514E4}"/>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2774" name="Rectangle 6">
            <a:extLst>
              <a:ext uri="{FF2B5EF4-FFF2-40B4-BE49-F238E27FC236}">
                <a16:creationId xmlns:a16="http://schemas.microsoft.com/office/drawing/2014/main" id="{9D1CD396-CD30-45F1-84B2-DB8C29F522F4}"/>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a:latin typeface="Times New Roman" panose="02020603050405020304" pitchFamily="18" charset="0"/>
                <a:cs typeface="+mn-cs"/>
              </a:defRPr>
            </a:lvl1pPr>
          </a:lstStyle>
          <a:p>
            <a:pPr>
              <a:defRPr/>
            </a:pPr>
            <a:endParaRPr lang="en-US" altLang="en-US"/>
          </a:p>
        </p:txBody>
      </p:sp>
      <p:sp>
        <p:nvSpPr>
          <p:cNvPr id="32775" name="Rectangle 7">
            <a:extLst>
              <a:ext uri="{FF2B5EF4-FFF2-40B4-BE49-F238E27FC236}">
                <a16:creationId xmlns:a16="http://schemas.microsoft.com/office/drawing/2014/main" id="{09FEE9A7-4380-49B4-9816-63E74C884C9A}"/>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atin typeface="Times New Roman" panose="02020603050405020304" pitchFamily="18" charset="0"/>
                <a:cs typeface="+mn-cs"/>
              </a:defRPr>
            </a:lvl1pPr>
          </a:lstStyle>
          <a:p>
            <a:pPr>
              <a:defRPr/>
            </a:pPr>
            <a:fld id="{5285EDC5-A995-4014-AEC4-BC7096739C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16</a:t>
            </a:fld>
            <a:endParaRPr lang="en-US" altLang="en-US"/>
          </a:p>
        </p:txBody>
      </p:sp>
    </p:spTree>
    <p:extLst>
      <p:ext uri="{BB962C8B-B14F-4D97-AF65-F5344CB8AC3E}">
        <p14:creationId xmlns:p14="http://schemas.microsoft.com/office/powerpoint/2010/main" val="671047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105</a:t>
            </a:fld>
            <a:endParaRPr lang="en-US" altLang="en-US"/>
          </a:p>
        </p:txBody>
      </p:sp>
    </p:spTree>
    <p:extLst>
      <p:ext uri="{BB962C8B-B14F-4D97-AF65-F5344CB8AC3E}">
        <p14:creationId xmlns:p14="http://schemas.microsoft.com/office/powerpoint/2010/main" val="669757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51</a:t>
            </a:fld>
            <a:endParaRPr lang="en-US" altLang="en-US"/>
          </a:p>
        </p:txBody>
      </p:sp>
    </p:spTree>
    <p:extLst>
      <p:ext uri="{BB962C8B-B14F-4D97-AF65-F5344CB8AC3E}">
        <p14:creationId xmlns:p14="http://schemas.microsoft.com/office/powerpoint/2010/main" val="313734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618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285EDC5-A995-4014-AEC4-BC7096739C6F}" type="slidenum">
              <a:rPr lang="en-US" altLang="en-US" smtClean="0"/>
              <a:pPr>
                <a:defRPr/>
              </a:pPr>
              <a:t>83</a:t>
            </a:fld>
            <a:endParaRPr lang="en-US" altLang="en-US"/>
          </a:p>
        </p:txBody>
      </p:sp>
    </p:spTree>
    <p:extLst>
      <p:ext uri="{BB962C8B-B14F-4D97-AF65-F5344CB8AC3E}">
        <p14:creationId xmlns:p14="http://schemas.microsoft.com/office/powerpoint/2010/main" val="314010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878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8637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1842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78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EDC5-A995-4014-AEC4-BC7096739C6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3735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9C21BC9-C103-40A5-9BC6-A41EA5F2D8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7BAF016-729B-4DB9-AD66-F28894E7DB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2FFA36-BB20-4785-95C8-56A6E9BBF7A6}"/>
              </a:ext>
            </a:extLst>
          </p:cNvPr>
          <p:cNvSpPr>
            <a:spLocks noGrp="1" noChangeArrowheads="1"/>
          </p:cNvSpPr>
          <p:nvPr>
            <p:ph type="sldNum" sz="quarter" idx="12"/>
          </p:nvPr>
        </p:nvSpPr>
        <p:spPr>
          <a:ln/>
        </p:spPr>
        <p:txBody>
          <a:bodyPr/>
          <a:lstStyle>
            <a:lvl1pPr>
              <a:defRPr/>
            </a:lvl1pPr>
          </a:lstStyle>
          <a:p>
            <a:pPr>
              <a:defRPr/>
            </a:pPr>
            <a:fld id="{5CF17359-DAC8-4908-87BC-BE51B552B6B4}" type="slidenum">
              <a:rPr lang="en-US" altLang="en-US"/>
              <a:pPr>
                <a:defRPr/>
              </a:pPr>
              <a:t>‹#›</a:t>
            </a:fld>
            <a:endParaRPr lang="en-US" altLang="en-US"/>
          </a:p>
        </p:txBody>
      </p:sp>
    </p:spTree>
    <p:extLst>
      <p:ext uri="{BB962C8B-B14F-4D97-AF65-F5344CB8AC3E}">
        <p14:creationId xmlns:p14="http://schemas.microsoft.com/office/powerpoint/2010/main" val="41362457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6BB05E-8551-422C-8D18-AD75F6E8CC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BEBC4C8-FD6A-408D-8967-0E1EF8DE27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678041-CC31-4ACA-A2F8-30A821723BE7}"/>
              </a:ext>
            </a:extLst>
          </p:cNvPr>
          <p:cNvSpPr>
            <a:spLocks noGrp="1" noChangeArrowheads="1"/>
          </p:cNvSpPr>
          <p:nvPr>
            <p:ph type="sldNum" sz="quarter" idx="12"/>
          </p:nvPr>
        </p:nvSpPr>
        <p:spPr>
          <a:ln/>
        </p:spPr>
        <p:txBody>
          <a:bodyPr/>
          <a:lstStyle>
            <a:lvl1pPr>
              <a:defRPr/>
            </a:lvl1pPr>
          </a:lstStyle>
          <a:p>
            <a:pPr>
              <a:defRPr/>
            </a:pPr>
            <a:fld id="{04EFF4A0-DADE-4351-BD3A-85232534F13E}" type="slidenum">
              <a:rPr lang="en-US" altLang="en-US"/>
              <a:pPr>
                <a:defRPr/>
              </a:pPr>
              <a:t>‹#›</a:t>
            </a:fld>
            <a:endParaRPr lang="en-US" altLang="en-US"/>
          </a:p>
        </p:txBody>
      </p:sp>
    </p:spTree>
    <p:extLst>
      <p:ext uri="{BB962C8B-B14F-4D97-AF65-F5344CB8AC3E}">
        <p14:creationId xmlns:p14="http://schemas.microsoft.com/office/powerpoint/2010/main" val="42688692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44C469-81D1-4114-AF3E-D66CCE5100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A4F6F94-C896-4D27-8C42-4D3AF8D5E3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53EE3E1-DB5E-432C-A97B-C96D06DB81BC}"/>
              </a:ext>
            </a:extLst>
          </p:cNvPr>
          <p:cNvSpPr>
            <a:spLocks noGrp="1" noChangeArrowheads="1"/>
          </p:cNvSpPr>
          <p:nvPr>
            <p:ph type="sldNum" sz="quarter" idx="12"/>
          </p:nvPr>
        </p:nvSpPr>
        <p:spPr>
          <a:ln/>
        </p:spPr>
        <p:txBody>
          <a:bodyPr/>
          <a:lstStyle>
            <a:lvl1pPr>
              <a:defRPr/>
            </a:lvl1pPr>
          </a:lstStyle>
          <a:p>
            <a:pPr>
              <a:defRPr/>
            </a:pPr>
            <a:fld id="{7042E4A6-454E-4C4A-9BBD-0BAA4F0E1FDA}" type="slidenum">
              <a:rPr lang="en-US" altLang="en-US"/>
              <a:pPr>
                <a:defRPr/>
              </a:pPr>
              <a:t>‹#›</a:t>
            </a:fld>
            <a:endParaRPr lang="en-US" altLang="en-US"/>
          </a:p>
        </p:txBody>
      </p:sp>
    </p:spTree>
    <p:extLst>
      <p:ext uri="{BB962C8B-B14F-4D97-AF65-F5344CB8AC3E}">
        <p14:creationId xmlns:p14="http://schemas.microsoft.com/office/powerpoint/2010/main" val="22107964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D84D935-F718-499F-A289-D95DCA6B192B}" type="slidenum">
              <a:rPr lang="en-US" altLang="en-US" smtClean="0"/>
              <a:pPr>
                <a:defRPr/>
              </a:pPr>
              <a:t>‹#›</a:t>
            </a:fld>
            <a:endParaRPr lang="en-US" altLang="en-US"/>
          </a:p>
        </p:txBody>
      </p:sp>
    </p:spTree>
    <p:extLst>
      <p:ext uri="{BB962C8B-B14F-4D97-AF65-F5344CB8AC3E}">
        <p14:creationId xmlns:p14="http://schemas.microsoft.com/office/powerpoint/2010/main" val="2837940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BE17B22-0E84-409E-B4AA-74059320ADAB}" type="slidenum">
              <a:rPr lang="en-US" altLang="en-US" smtClean="0"/>
              <a:pPr>
                <a:defRPr/>
              </a:pPr>
              <a:t>‹#›</a:t>
            </a:fld>
            <a:endParaRPr lang="en-US" altLang="en-US"/>
          </a:p>
        </p:txBody>
      </p:sp>
    </p:spTree>
    <p:extLst>
      <p:ext uri="{BB962C8B-B14F-4D97-AF65-F5344CB8AC3E}">
        <p14:creationId xmlns:p14="http://schemas.microsoft.com/office/powerpoint/2010/main" val="367991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5DFCE46-76DB-48CA-BEC4-335B947ECDF0}" type="slidenum">
              <a:rPr lang="en-US" altLang="en-US" smtClean="0"/>
              <a:pPr>
                <a:defRPr/>
              </a:pPr>
              <a:t>‹#›</a:t>
            </a:fld>
            <a:endParaRPr lang="en-US" altLang="en-US"/>
          </a:p>
        </p:txBody>
      </p:sp>
    </p:spTree>
    <p:extLst>
      <p:ext uri="{BB962C8B-B14F-4D97-AF65-F5344CB8AC3E}">
        <p14:creationId xmlns:p14="http://schemas.microsoft.com/office/powerpoint/2010/main" val="292644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FA19CD7-BF5A-4589-93A4-B0ADE75BD2C8}" type="slidenum">
              <a:rPr lang="en-US" altLang="en-US" smtClean="0"/>
              <a:pPr>
                <a:defRPr/>
              </a:pPr>
              <a:t>‹#›</a:t>
            </a:fld>
            <a:endParaRPr lang="en-US" altLang="en-US"/>
          </a:p>
        </p:txBody>
      </p:sp>
    </p:spTree>
    <p:extLst>
      <p:ext uri="{BB962C8B-B14F-4D97-AF65-F5344CB8AC3E}">
        <p14:creationId xmlns:p14="http://schemas.microsoft.com/office/powerpoint/2010/main" val="180477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A9B8029-60C0-4B37-820F-084BE565C70C}" type="slidenum">
              <a:rPr lang="en-US" altLang="en-US" smtClean="0"/>
              <a:pPr>
                <a:defRPr/>
              </a:pPr>
              <a:t>‹#›</a:t>
            </a:fld>
            <a:endParaRPr lang="en-US" altLang="en-US"/>
          </a:p>
        </p:txBody>
      </p:sp>
    </p:spTree>
    <p:extLst>
      <p:ext uri="{BB962C8B-B14F-4D97-AF65-F5344CB8AC3E}">
        <p14:creationId xmlns:p14="http://schemas.microsoft.com/office/powerpoint/2010/main" val="1430659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3F628B76-4283-4486-A952-AE8A8CC8CF38}" type="slidenum">
              <a:rPr lang="en-US" altLang="en-US" smtClean="0"/>
              <a:pPr>
                <a:defRPr/>
              </a:pPr>
              <a:t>‹#›</a:t>
            </a:fld>
            <a:endParaRPr lang="en-US" altLang="en-US"/>
          </a:p>
        </p:txBody>
      </p:sp>
    </p:spTree>
    <p:extLst>
      <p:ext uri="{BB962C8B-B14F-4D97-AF65-F5344CB8AC3E}">
        <p14:creationId xmlns:p14="http://schemas.microsoft.com/office/powerpoint/2010/main" val="274908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AC94DC0E-4205-4D7F-97C4-5CB06ADA0DF4}" type="slidenum">
              <a:rPr lang="en-US" altLang="en-US" smtClean="0"/>
              <a:pPr>
                <a:defRPr/>
              </a:pPr>
              <a:t>‹#›</a:t>
            </a:fld>
            <a:endParaRPr lang="en-US" altLang="en-US"/>
          </a:p>
        </p:txBody>
      </p:sp>
    </p:spTree>
    <p:extLst>
      <p:ext uri="{BB962C8B-B14F-4D97-AF65-F5344CB8AC3E}">
        <p14:creationId xmlns:p14="http://schemas.microsoft.com/office/powerpoint/2010/main" val="302785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6095AA0-4B29-48D7-9B18-DB265AC0C381}" type="slidenum">
              <a:rPr lang="en-US" altLang="en-US" smtClean="0"/>
              <a:pPr>
                <a:defRPr/>
              </a:pPr>
              <a:t>‹#›</a:t>
            </a:fld>
            <a:endParaRPr lang="en-US" altLang="en-US"/>
          </a:p>
        </p:txBody>
      </p:sp>
    </p:spTree>
    <p:extLst>
      <p:ext uri="{BB962C8B-B14F-4D97-AF65-F5344CB8AC3E}">
        <p14:creationId xmlns:p14="http://schemas.microsoft.com/office/powerpoint/2010/main" val="197726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6B95B7-694E-4FDB-BE4D-E1998F0069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3BF6AA4-4CD7-4836-A1DC-0024FABC40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1672AF-E525-4A34-96F2-A2C2E1CC8934}"/>
              </a:ext>
            </a:extLst>
          </p:cNvPr>
          <p:cNvSpPr>
            <a:spLocks noGrp="1" noChangeArrowheads="1"/>
          </p:cNvSpPr>
          <p:nvPr>
            <p:ph type="sldNum" sz="quarter" idx="12"/>
          </p:nvPr>
        </p:nvSpPr>
        <p:spPr>
          <a:ln/>
        </p:spPr>
        <p:txBody>
          <a:bodyPr/>
          <a:lstStyle>
            <a:lvl1pPr>
              <a:defRPr/>
            </a:lvl1pPr>
          </a:lstStyle>
          <a:p>
            <a:pPr>
              <a:defRPr/>
            </a:pPr>
            <a:fld id="{B53FBB9F-1CA9-46A9-A9A0-BE653DC5AD63}" type="slidenum">
              <a:rPr lang="en-US" altLang="en-US"/>
              <a:pPr>
                <a:defRPr/>
              </a:pPr>
              <a:t>‹#›</a:t>
            </a:fld>
            <a:endParaRPr lang="en-US" altLang="en-US"/>
          </a:p>
        </p:txBody>
      </p:sp>
    </p:spTree>
    <p:extLst>
      <p:ext uri="{BB962C8B-B14F-4D97-AF65-F5344CB8AC3E}">
        <p14:creationId xmlns:p14="http://schemas.microsoft.com/office/powerpoint/2010/main" val="23143386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6157AE1-7648-4EEA-9069-1CBEE42838EC}" type="slidenum">
              <a:rPr lang="en-US" altLang="en-US" smtClean="0"/>
              <a:pPr>
                <a:defRPr/>
              </a:pPr>
              <a:t>‹#›</a:t>
            </a:fld>
            <a:endParaRPr lang="en-US" altLang="en-US"/>
          </a:p>
        </p:txBody>
      </p:sp>
    </p:spTree>
    <p:extLst>
      <p:ext uri="{BB962C8B-B14F-4D97-AF65-F5344CB8AC3E}">
        <p14:creationId xmlns:p14="http://schemas.microsoft.com/office/powerpoint/2010/main" val="235096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75F56A0-4A09-4893-8C46-11D27F320FAB}" type="slidenum">
              <a:rPr lang="en-US" altLang="en-US" smtClean="0"/>
              <a:pPr>
                <a:defRPr/>
              </a:pPr>
              <a:t>‹#›</a:t>
            </a:fld>
            <a:endParaRPr lang="en-US" altLang="en-US"/>
          </a:p>
        </p:txBody>
      </p:sp>
    </p:spTree>
    <p:extLst>
      <p:ext uri="{BB962C8B-B14F-4D97-AF65-F5344CB8AC3E}">
        <p14:creationId xmlns:p14="http://schemas.microsoft.com/office/powerpoint/2010/main" val="2808443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A8ED3D6-CA63-42C2-873E-8BFEC56AD835}" type="slidenum">
              <a:rPr lang="en-US" altLang="en-US" smtClean="0"/>
              <a:pPr>
                <a:defRPr/>
              </a:pPr>
              <a:t>‹#›</a:t>
            </a:fld>
            <a:endParaRPr lang="en-US" altLang="en-US"/>
          </a:p>
        </p:txBody>
      </p:sp>
    </p:spTree>
    <p:extLst>
      <p:ext uri="{BB962C8B-B14F-4D97-AF65-F5344CB8AC3E}">
        <p14:creationId xmlns:p14="http://schemas.microsoft.com/office/powerpoint/2010/main" val="158947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D259138-0AE0-4281-AFE3-1597900033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309218-CF2A-4D9F-9939-694A620614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E3E090-FB54-47A9-BD0F-98DF898966A2}"/>
              </a:ext>
            </a:extLst>
          </p:cNvPr>
          <p:cNvSpPr>
            <a:spLocks noGrp="1" noChangeArrowheads="1"/>
          </p:cNvSpPr>
          <p:nvPr>
            <p:ph type="sldNum" sz="quarter" idx="12"/>
          </p:nvPr>
        </p:nvSpPr>
        <p:spPr>
          <a:ln/>
        </p:spPr>
        <p:txBody>
          <a:bodyPr/>
          <a:lstStyle>
            <a:lvl1pPr>
              <a:defRPr/>
            </a:lvl1pPr>
          </a:lstStyle>
          <a:p>
            <a:pPr>
              <a:defRPr/>
            </a:pPr>
            <a:fld id="{EE8A5B1C-C110-4C13-89CD-8D7DAF54F3C0}" type="slidenum">
              <a:rPr lang="en-US" altLang="en-US"/>
              <a:pPr>
                <a:defRPr/>
              </a:pPr>
              <a:t>‹#›</a:t>
            </a:fld>
            <a:endParaRPr lang="en-US" altLang="en-US"/>
          </a:p>
        </p:txBody>
      </p:sp>
    </p:spTree>
    <p:extLst>
      <p:ext uri="{BB962C8B-B14F-4D97-AF65-F5344CB8AC3E}">
        <p14:creationId xmlns:p14="http://schemas.microsoft.com/office/powerpoint/2010/main" val="27957958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6F89B3-68BC-4120-BE69-5675BBC589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22D4EF4-0018-4BFB-9B1E-43520D98DB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0E63C5-0A65-4774-8A3F-ABC02D756267}"/>
              </a:ext>
            </a:extLst>
          </p:cNvPr>
          <p:cNvSpPr>
            <a:spLocks noGrp="1" noChangeArrowheads="1"/>
          </p:cNvSpPr>
          <p:nvPr>
            <p:ph type="sldNum" sz="quarter" idx="12"/>
          </p:nvPr>
        </p:nvSpPr>
        <p:spPr>
          <a:ln/>
        </p:spPr>
        <p:txBody>
          <a:bodyPr/>
          <a:lstStyle>
            <a:lvl1pPr>
              <a:defRPr/>
            </a:lvl1pPr>
          </a:lstStyle>
          <a:p>
            <a:pPr>
              <a:defRPr/>
            </a:pPr>
            <a:fld id="{C064D49E-B2C9-4E9F-972D-7D685B3240BD}" type="slidenum">
              <a:rPr lang="en-US" altLang="en-US"/>
              <a:pPr>
                <a:defRPr/>
              </a:pPr>
              <a:t>‹#›</a:t>
            </a:fld>
            <a:endParaRPr lang="en-US" altLang="en-US"/>
          </a:p>
        </p:txBody>
      </p:sp>
    </p:spTree>
    <p:extLst>
      <p:ext uri="{BB962C8B-B14F-4D97-AF65-F5344CB8AC3E}">
        <p14:creationId xmlns:p14="http://schemas.microsoft.com/office/powerpoint/2010/main" val="25002025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A0FA50BD-F0CC-4721-8FCB-A5CA31D51D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32DD2F-D725-4721-B0C3-02AE87A5D3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F60D3D-0DC9-4A16-B316-460F246ACC9E}"/>
              </a:ext>
            </a:extLst>
          </p:cNvPr>
          <p:cNvSpPr>
            <a:spLocks noGrp="1" noChangeArrowheads="1"/>
          </p:cNvSpPr>
          <p:nvPr>
            <p:ph type="sldNum" sz="quarter" idx="12"/>
          </p:nvPr>
        </p:nvSpPr>
        <p:spPr>
          <a:ln/>
        </p:spPr>
        <p:txBody>
          <a:bodyPr/>
          <a:lstStyle>
            <a:lvl1pPr>
              <a:defRPr/>
            </a:lvl1pPr>
          </a:lstStyle>
          <a:p>
            <a:pPr>
              <a:defRPr/>
            </a:pPr>
            <a:fld id="{CD9484E2-F62B-432A-9421-CF8E3172A7F3}" type="slidenum">
              <a:rPr lang="en-US" altLang="en-US"/>
              <a:pPr>
                <a:defRPr/>
              </a:pPr>
              <a:t>‹#›</a:t>
            </a:fld>
            <a:endParaRPr lang="en-US" altLang="en-US"/>
          </a:p>
        </p:txBody>
      </p:sp>
    </p:spTree>
    <p:extLst>
      <p:ext uri="{BB962C8B-B14F-4D97-AF65-F5344CB8AC3E}">
        <p14:creationId xmlns:p14="http://schemas.microsoft.com/office/powerpoint/2010/main" val="224955302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6A4F49-C231-4070-A7A4-E8C6485B1B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C2325D3-82E6-42D7-B8DC-8D5CDF2027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49C8779-E667-4019-AC55-F5AC27C029F0}"/>
              </a:ext>
            </a:extLst>
          </p:cNvPr>
          <p:cNvSpPr>
            <a:spLocks noGrp="1" noChangeArrowheads="1"/>
          </p:cNvSpPr>
          <p:nvPr>
            <p:ph type="sldNum" sz="quarter" idx="12"/>
          </p:nvPr>
        </p:nvSpPr>
        <p:spPr>
          <a:ln/>
        </p:spPr>
        <p:txBody>
          <a:bodyPr/>
          <a:lstStyle>
            <a:lvl1pPr>
              <a:defRPr/>
            </a:lvl1pPr>
          </a:lstStyle>
          <a:p>
            <a:pPr>
              <a:defRPr/>
            </a:pPr>
            <a:fld id="{7D4C9623-47B7-4A91-812F-198EB36D2447}" type="slidenum">
              <a:rPr lang="en-US" altLang="en-US"/>
              <a:pPr>
                <a:defRPr/>
              </a:pPr>
              <a:t>‹#›</a:t>
            </a:fld>
            <a:endParaRPr lang="en-US" altLang="en-US"/>
          </a:p>
        </p:txBody>
      </p:sp>
    </p:spTree>
    <p:extLst>
      <p:ext uri="{BB962C8B-B14F-4D97-AF65-F5344CB8AC3E}">
        <p14:creationId xmlns:p14="http://schemas.microsoft.com/office/powerpoint/2010/main" val="13112066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0F28D9-75BC-4394-9B5A-43FA043843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D0224CC-4EEA-45DF-9DAE-1D706D5FB2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E8CD6B0-50BC-4833-AF1B-CB9E3F4E7064}"/>
              </a:ext>
            </a:extLst>
          </p:cNvPr>
          <p:cNvSpPr>
            <a:spLocks noGrp="1" noChangeArrowheads="1"/>
          </p:cNvSpPr>
          <p:nvPr>
            <p:ph type="sldNum" sz="quarter" idx="12"/>
          </p:nvPr>
        </p:nvSpPr>
        <p:spPr>
          <a:ln/>
        </p:spPr>
        <p:txBody>
          <a:bodyPr/>
          <a:lstStyle>
            <a:lvl1pPr>
              <a:defRPr/>
            </a:lvl1pPr>
          </a:lstStyle>
          <a:p>
            <a:pPr>
              <a:defRPr/>
            </a:pPr>
            <a:fld id="{74362877-3BE6-4CE2-8F57-0C13B9D6EF62}" type="slidenum">
              <a:rPr lang="en-US" altLang="en-US"/>
              <a:pPr>
                <a:defRPr/>
              </a:pPr>
              <a:t>‹#›</a:t>
            </a:fld>
            <a:endParaRPr lang="en-US" altLang="en-US"/>
          </a:p>
        </p:txBody>
      </p:sp>
    </p:spTree>
    <p:extLst>
      <p:ext uri="{BB962C8B-B14F-4D97-AF65-F5344CB8AC3E}">
        <p14:creationId xmlns:p14="http://schemas.microsoft.com/office/powerpoint/2010/main" val="274523209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EB22C8-06CC-44B9-ABB8-B8FD0D4A9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57AF2CA-BE79-4B9B-B46C-25E27DBDD6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402561B-0E91-4847-9648-AA1624C63CC3}"/>
              </a:ext>
            </a:extLst>
          </p:cNvPr>
          <p:cNvSpPr>
            <a:spLocks noGrp="1" noChangeArrowheads="1"/>
          </p:cNvSpPr>
          <p:nvPr>
            <p:ph type="sldNum" sz="quarter" idx="12"/>
          </p:nvPr>
        </p:nvSpPr>
        <p:spPr>
          <a:ln/>
        </p:spPr>
        <p:txBody>
          <a:bodyPr/>
          <a:lstStyle>
            <a:lvl1pPr>
              <a:defRPr/>
            </a:lvl1pPr>
          </a:lstStyle>
          <a:p>
            <a:pPr>
              <a:defRPr/>
            </a:pPr>
            <a:fld id="{BC23C828-5300-4EF4-A7AC-D0FCDFA89054}" type="slidenum">
              <a:rPr lang="en-US" altLang="en-US"/>
              <a:pPr>
                <a:defRPr/>
              </a:pPr>
              <a:t>‹#›</a:t>
            </a:fld>
            <a:endParaRPr lang="en-US" altLang="en-US"/>
          </a:p>
        </p:txBody>
      </p:sp>
    </p:spTree>
    <p:extLst>
      <p:ext uri="{BB962C8B-B14F-4D97-AF65-F5344CB8AC3E}">
        <p14:creationId xmlns:p14="http://schemas.microsoft.com/office/powerpoint/2010/main" val="91345378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EC51D2-5385-44CA-B871-CFD8C71F67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5F680F1-3437-4075-8D21-F6E4D27185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CD3DC9D-2C0B-4BE0-9CAA-354FE1899A6B}"/>
              </a:ext>
            </a:extLst>
          </p:cNvPr>
          <p:cNvSpPr>
            <a:spLocks noGrp="1" noChangeArrowheads="1"/>
          </p:cNvSpPr>
          <p:nvPr>
            <p:ph type="sldNum" sz="quarter" idx="12"/>
          </p:nvPr>
        </p:nvSpPr>
        <p:spPr>
          <a:ln/>
        </p:spPr>
        <p:txBody>
          <a:bodyPr/>
          <a:lstStyle>
            <a:lvl1pPr>
              <a:defRPr/>
            </a:lvl1pPr>
          </a:lstStyle>
          <a:p>
            <a:pPr>
              <a:defRPr/>
            </a:pPr>
            <a:fld id="{F321E5BA-49E7-4576-9258-7BD7DB0FDA2D}" type="slidenum">
              <a:rPr lang="en-US" altLang="en-US"/>
              <a:pPr>
                <a:defRPr/>
              </a:pPr>
              <a:t>‹#›</a:t>
            </a:fld>
            <a:endParaRPr lang="en-US" altLang="en-US"/>
          </a:p>
        </p:txBody>
      </p:sp>
    </p:spTree>
    <p:extLst>
      <p:ext uri="{BB962C8B-B14F-4D97-AF65-F5344CB8AC3E}">
        <p14:creationId xmlns:p14="http://schemas.microsoft.com/office/powerpoint/2010/main" val="21164038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0601F94-C446-4B17-928F-0FCDF4688F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60E8FFE-E154-42D8-AD6F-2CC56997AE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36C9B74-B6E6-40F9-B65E-55E79AE381BF}"/>
              </a:ext>
            </a:extLst>
          </p:cNvPr>
          <p:cNvSpPr>
            <a:spLocks noGrp="1" noChangeArrowheads="1"/>
          </p:cNvSpPr>
          <p:nvPr>
            <p:ph type="sldNum" sz="quarter" idx="12"/>
          </p:nvPr>
        </p:nvSpPr>
        <p:spPr>
          <a:ln/>
        </p:spPr>
        <p:txBody>
          <a:bodyPr/>
          <a:lstStyle>
            <a:lvl1pPr>
              <a:defRPr/>
            </a:lvl1pPr>
          </a:lstStyle>
          <a:p>
            <a:pPr>
              <a:defRPr/>
            </a:pPr>
            <a:fld id="{49B01B11-32CC-42BE-8FF9-2876CE192328}" type="slidenum">
              <a:rPr lang="en-US" altLang="en-US"/>
              <a:pPr>
                <a:defRPr/>
              </a:pPr>
              <a:t>‹#›</a:t>
            </a:fld>
            <a:endParaRPr lang="en-US" altLang="en-US"/>
          </a:p>
        </p:txBody>
      </p:sp>
    </p:spTree>
    <p:extLst>
      <p:ext uri="{BB962C8B-B14F-4D97-AF65-F5344CB8AC3E}">
        <p14:creationId xmlns:p14="http://schemas.microsoft.com/office/powerpoint/2010/main" val="26331229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6091946-958D-4C8B-AACE-FE1859BEC9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7F1554C-E28D-49C2-AC99-6ED6D62389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3D6C247-4904-4FB0-BAD6-91FB41CEEF6A}"/>
              </a:ext>
            </a:extLst>
          </p:cNvPr>
          <p:cNvSpPr>
            <a:spLocks noGrp="1" noChangeArrowheads="1"/>
          </p:cNvSpPr>
          <p:nvPr>
            <p:ph type="sldNum" sz="quarter" idx="12"/>
          </p:nvPr>
        </p:nvSpPr>
        <p:spPr>
          <a:ln/>
        </p:spPr>
        <p:txBody>
          <a:bodyPr/>
          <a:lstStyle>
            <a:lvl1pPr>
              <a:defRPr/>
            </a:lvl1pPr>
          </a:lstStyle>
          <a:p>
            <a:pPr>
              <a:defRPr/>
            </a:pPr>
            <a:fld id="{D81A1DAD-81E6-4CF8-8478-207BB17706D9}" type="slidenum">
              <a:rPr lang="en-US" altLang="en-US"/>
              <a:pPr>
                <a:defRPr/>
              </a:pPr>
              <a:t>‹#›</a:t>
            </a:fld>
            <a:endParaRPr lang="en-US" altLang="en-US"/>
          </a:p>
        </p:txBody>
      </p:sp>
    </p:spTree>
    <p:extLst>
      <p:ext uri="{BB962C8B-B14F-4D97-AF65-F5344CB8AC3E}">
        <p14:creationId xmlns:p14="http://schemas.microsoft.com/office/powerpoint/2010/main" val="3341087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C8F18BE-C9B4-436E-82D0-73DD4B76FF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925C7D-F7EE-47C2-8B03-4537140E49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192C700-35DA-49A2-9CD1-28FB424C4273}"/>
              </a:ext>
            </a:extLst>
          </p:cNvPr>
          <p:cNvSpPr>
            <a:spLocks noGrp="1" noChangeArrowheads="1"/>
          </p:cNvSpPr>
          <p:nvPr>
            <p:ph type="sldNum" sz="quarter" idx="12"/>
          </p:nvPr>
        </p:nvSpPr>
        <p:spPr>
          <a:ln/>
        </p:spPr>
        <p:txBody>
          <a:bodyPr/>
          <a:lstStyle>
            <a:lvl1pPr>
              <a:defRPr/>
            </a:lvl1pPr>
          </a:lstStyle>
          <a:p>
            <a:pPr>
              <a:defRPr/>
            </a:pPr>
            <a:fld id="{811B3E10-7654-41FE-A5B4-E9D1A0F6C729}" type="slidenum">
              <a:rPr lang="en-US" altLang="en-US"/>
              <a:pPr>
                <a:defRPr/>
              </a:pPr>
              <a:t>‹#›</a:t>
            </a:fld>
            <a:endParaRPr lang="en-US" altLang="en-US"/>
          </a:p>
        </p:txBody>
      </p:sp>
    </p:spTree>
    <p:extLst>
      <p:ext uri="{BB962C8B-B14F-4D97-AF65-F5344CB8AC3E}">
        <p14:creationId xmlns:p14="http://schemas.microsoft.com/office/powerpoint/2010/main" val="20211032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519472-DBA1-4445-ACFB-49FBA1D051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7697B6-B89E-41E8-A2F9-821B9D7426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097551A-DA16-4FB0-AC24-A00539DCF956}"/>
              </a:ext>
            </a:extLst>
          </p:cNvPr>
          <p:cNvSpPr>
            <a:spLocks noGrp="1" noChangeArrowheads="1"/>
          </p:cNvSpPr>
          <p:nvPr>
            <p:ph type="sldNum" sz="quarter" idx="12"/>
          </p:nvPr>
        </p:nvSpPr>
        <p:spPr>
          <a:ln/>
        </p:spPr>
        <p:txBody>
          <a:bodyPr/>
          <a:lstStyle>
            <a:lvl1pPr>
              <a:defRPr/>
            </a:lvl1pPr>
          </a:lstStyle>
          <a:p>
            <a:pPr>
              <a:defRPr/>
            </a:pPr>
            <a:fld id="{01A50F54-B82B-4994-859A-7EC64417605E}" type="slidenum">
              <a:rPr lang="en-US" altLang="en-US"/>
              <a:pPr>
                <a:defRPr/>
              </a:pPr>
              <a:t>‹#›</a:t>
            </a:fld>
            <a:endParaRPr lang="en-US" altLang="en-US"/>
          </a:p>
        </p:txBody>
      </p:sp>
    </p:spTree>
    <p:extLst>
      <p:ext uri="{BB962C8B-B14F-4D97-AF65-F5344CB8AC3E}">
        <p14:creationId xmlns:p14="http://schemas.microsoft.com/office/powerpoint/2010/main" val="160129204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24DB1A-8AA6-4A6A-8BBB-35E007FF2B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09E979-69C5-424C-AA76-CED6838B8A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0FB1269-A239-446B-AEDC-3BC9E9992EBD}"/>
              </a:ext>
            </a:extLst>
          </p:cNvPr>
          <p:cNvSpPr>
            <a:spLocks noGrp="1" noChangeArrowheads="1"/>
          </p:cNvSpPr>
          <p:nvPr>
            <p:ph type="sldNum" sz="quarter" idx="12"/>
          </p:nvPr>
        </p:nvSpPr>
        <p:spPr>
          <a:ln/>
        </p:spPr>
        <p:txBody>
          <a:bodyPr/>
          <a:lstStyle>
            <a:lvl1pPr>
              <a:defRPr/>
            </a:lvl1pPr>
          </a:lstStyle>
          <a:p>
            <a:pPr>
              <a:defRPr/>
            </a:pPr>
            <a:fld id="{1E6E3231-198E-4E81-B77B-0390E5669213}" type="slidenum">
              <a:rPr lang="en-US" altLang="en-US"/>
              <a:pPr>
                <a:defRPr/>
              </a:pPr>
              <a:t>‹#›</a:t>
            </a:fld>
            <a:endParaRPr lang="en-US" altLang="en-US"/>
          </a:p>
        </p:txBody>
      </p:sp>
    </p:spTree>
    <p:extLst>
      <p:ext uri="{BB962C8B-B14F-4D97-AF65-F5344CB8AC3E}">
        <p14:creationId xmlns:p14="http://schemas.microsoft.com/office/powerpoint/2010/main" val="19477213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6349-DBBD-42D5-9471-3D9946CDC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12BE77-2C49-4260-ACC6-20ED8BCE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4AC0B5-DE06-40EF-9F98-9A2F999E02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BC3113F-265F-4AAD-8C07-A4E5F20282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1BA9A1-B5C2-4F6F-9B99-D83229EEE71D}"/>
              </a:ext>
            </a:extLst>
          </p:cNvPr>
          <p:cNvSpPr>
            <a:spLocks noGrp="1"/>
          </p:cNvSpPr>
          <p:nvPr>
            <p:ph type="sldNum" sz="quarter" idx="12"/>
          </p:nvPr>
        </p:nvSpPr>
        <p:spPr/>
        <p:txBody>
          <a:bodyPr/>
          <a:lstStyle>
            <a:lvl1pPr>
              <a:defRPr/>
            </a:lvl1pPr>
          </a:lstStyle>
          <a:p>
            <a:fld id="{65AFF7AD-F775-459B-947E-335CC2C24AF4}" type="slidenum">
              <a:rPr lang="en-US" altLang="en-US"/>
              <a:pPr/>
              <a:t>‹#›</a:t>
            </a:fld>
            <a:endParaRPr lang="en-US" altLang="en-US"/>
          </a:p>
        </p:txBody>
      </p:sp>
    </p:spTree>
    <p:extLst>
      <p:ext uri="{BB962C8B-B14F-4D97-AF65-F5344CB8AC3E}">
        <p14:creationId xmlns:p14="http://schemas.microsoft.com/office/powerpoint/2010/main" val="37827462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28C8-BC99-4FBD-BB9D-188DF08CB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148A8-192A-474E-99BF-8FE03D849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DE7DE-422E-4B5E-BE59-A2062E54F9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FAB8A6-FB0C-4929-BA34-742D4E2EBB4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320AF5-0F1A-456E-920C-E25B8D57DFD7}"/>
              </a:ext>
            </a:extLst>
          </p:cNvPr>
          <p:cNvSpPr>
            <a:spLocks noGrp="1"/>
          </p:cNvSpPr>
          <p:nvPr>
            <p:ph type="sldNum" sz="quarter" idx="12"/>
          </p:nvPr>
        </p:nvSpPr>
        <p:spPr/>
        <p:txBody>
          <a:bodyPr/>
          <a:lstStyle>
            <a:lvl1pPr>
              <a:defRPr/>
            </a:lvl1pPr>
          </a:lstStyle>
          <a:p>
            <a:fld id="{BB799557-7FC6-48BD-87B9-D92EAAB80496}" type="slidenum">
              <a:rPr lang="en-US" altLang="en-US"/>
              <a:pPr/>
              <a:t>‹#›</a:t>
            </a:fld>
            <a:endParaRPr lang="en-US" altLang="en-US"/>
          </a:p>
        </p:txBody>
      </p:sp>
    </p:spTree>
    <p:extLst>
      <p:ext uri="{BB962C8B-B14F-4D97-AF65-F5344CB8AC3E}">
        <p14:creationId xmlns:p14="http://schemas.microsoft.com/office/powerpoint/2010/main" val="194400186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124A-5FED-419F-905B-3AD0B8F2492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6DBFA1-2AE2-4EC6-B8B9-D0F860E2C64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2BD2345-B798-49C7-AF7D-69228E7309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ECB0DA1-74DA-4569-8EEF-C7598CE215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7F1386-5721-45A7-810A-09DD65324F16}"/>
              </a:ext>
            </a:extLst>
          </p:cNvPr>
          <p:cNvSpPr>
            <a:spLocks noGrp="1"/>
          </p:cNvSpPr>
          <p:nvPr>
            <p:ph type="sldNum" sz="quarter" idx="12"/>
          </p:nvPr>
        </p:nvSpPr>
        <p:spPr/>
        <p:txBody>
          <a:bodyPr/>
          <a:lstStyle>
            <a:lvl1pPr>
              <a:defRPr/>
            </a:lvl1pPr>
          </a:lstStyle>
          <a:p>
            <a:fld id="{48A34DC9-BCE5-45B3-B9F6-F5785020659F}" type="slidenum">
              <a:rPr lang="en-US" altLang="en-US"/>
              <a:pPr/>
              <a:t>‹#›</a:t>
            </a:fld>
            <a:endParaRPr lang="en-US" altLang="en-US"/>
          </a:p>
        </p:txBody>
      </p:sp>
    </p:spTree>
    <p:extLst>
      <p:ext uri="{BB962C8B-B14F-4D97-AF65-F5344CB8AC3E}">
        <p14:creationId xmlns:p14="http://schemas.microsoft.com/office/powerpoint/2010/main" val="393165258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33704-C15B-4C66-85C0-61C1646CE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A606-76B3-45C9-9084-ECC55BABEC8D}"/>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E3BBBA-A42E-4627-BAA2-1E56A99A55C7}"/>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E7CF20-36A1-4D7F-838D-A9B89EB808D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FBA313-79BC-41CB-8D2A-1F18A57F21F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4B7533-13BC-4530-9329-7614AD06A5BF}"/>
              </a:ext>
            </a:extLst>
          </p:cNvPr>
          <p:cNvSpPr>
            <a:spLocks noGrp="1"/>
          </p:cNvSpPr>
          <p:nvPr>
            <p:ph type="sldNum" sz="quarter" idx="12"/>
          </p:nvPr>
        </p:nvSpPr>
        <p:spPr/>
        <p:txBody>
          <a:bodyPr/>
          <a:lstStyle>
            <a:lvl1pPr>
              <a:defRPr/>
            </a:lvl1pPr>
          </a:lstStyle>
          <a:p>
            <a:fld id="{FE4D6985-CC5A-4696-B3D5-6DDD5F7835C7}" type="slidenum">
              <a:rPr lang="en-US" altLang="en-US"/>
              <a:pPr/>
              <a:t>‹#›</a:t>
            </a:fld>
            <a:endParaRPr lang="en-US" altLang="en-US"/>
          </a:p>
        </p:txBody>
      </p:sp>
    </p:spTree>
    <p:extLst>
      <p:ext uri="{BB962C8B-B14F-4D97-AF65-F5344CB8AC3E}">
        <p14:creationId xmlns:p14="http://schemas.microsoft.com/office/powerpoint/2010/main" val="244671448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59EA-EFD9-4471-B39F-55B6A6A056C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D3EF8-94D1-4DBF-BB45-394A70F8061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4CC4D-B4F4-4E5F-A1E9-9614B3C21A0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65E17B-AB0C-4686-8CF4-CBC955A50A7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6E786-916B-4088-91C8-1D098FAC3A8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C3A4B-CABA-45EA-B2B1-E34CCC39A2C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34E3CA8-FE5C-495A-9F8C-07D665E903B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DA26A7-CE2E-4F33-AF8F-B767FB96EFEE}"/>
              </a:ext>
            </a:extLst>
          </p:cNvPr>
          <p:cNvSpPr>
            <a:spLocks noGrp="1"/>
          </p:cNvSpPr>
          <p:nvPr>
            <p:ph type="sldNum" sz="quarter" idx="12"/>
          </p:nvPr>
        </p:nvSpPr>
        <p:spPr/>
        <p:txBody>
          <a:bodyPr/>
          <a:lstStyle>
            <a:lvl1pPr>
              <a:defRPr/>
            </a:lvl1pPr>
          </a:lstStyle>
          <a:p>
            <a:fld id="{441BF0ED-4F33-48AF-9A18-B9C66F4EF7D5}" type="slidenum">
              <a:rPr lang="en-US" altLang="en-US"/>
              <a:pPr/>
              <a:t>‹#›</a:t>
            </a:fld>
            <a:endParaRPr lang="en-US" altLang="en-US"/>
          </a:p>
        </p:txBody>
      </p:sp>
    </p:spTree>
    <p:extLst>
      <p:ext uri="{BB962C8B-B14F-4D97-AF65-F5344CB8AC3E}">
        <p14:creationId xmlns:p14="http://schemas.microsoft.com/office/powerpoint/2010/main" val="423196605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4F37-F45A-4C97-BABE-FD16588F5A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0430A1-4330-42B8-843D-5EA57643EFD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DEE33C5-A1DC-41FE-9895-1FDAB2EDE81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5C7FFD6B-8C51-4F69-A395-E46F8F0740C9}"/>
              </a:ext>
            </a:extLst>
          </p:cNvPr>
          <p:cNvSpPr>
            <a:spLocks noGrp="1"/>
          </p:cNvSpPr>
          <p:nvPr>
            <p:ph type="sldNum" sz="quarter" idx="12"/>
          </p:nvPr>
        </p:nvSpPr>
        <p:spPr/>
        <p:txBody>
          <a:bodyPr/>
          <a:lstStyle>
            <a:lvl1pPr>
              <a:defRPr/>
            </a:lvl1pPr>
          </a:lstStyle>
          <a:p>
            <a:fld id="{97A9DC58-C36D-46D8-9CAC-2CA8322C55AD}" type="slidenum">
              <a:rPr lang="en-US" altLang="en-US"/>
              <a:pPr/>
              <a:t>‹#›</a:t>
            </a:fld>
            <a:endParaRPr lang="en-US" altLang="en-US"/>
          </a:p>
        </p:txBody>
      </p:sp>
    </p:spTree>
    <p:extLst>
      <p:ext uri="{BB962C8B-B14F-4D97-AF65-F5344CB8AC3E}">
        <p14:creationId xmlns:p14="http://schemas.microsoft.com/office/powerpoint/2010/main" val="7377950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C56C09-747D-49FD-9081-87CB271F85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A16BF3C-101E-4DDF-B46B-E59179361B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239E9B0-D3B3-4F2B-980D-E690F15E2687}"/>
              </a:ext>
            </a:extLst>
          </p:cNvPr>
          <p:cNvSpPr>
            <a:spLocks noGrp="1" noChangeArrowheads="1"/>
          </p:cNvSpPr>
          <p:nvPr>
            <p:ph type="sldNum" sz="quarter" idx="12"/>
          </p:nvPr>
        </p:nvSpPr>
        <p:spPr>
          <a:ln/>
        </p:spPr>
        <p:txBody>
          <a:bodyPr/>
          <a:lstStyle>
            <a:lvl1pPr>
              <a:defRPr/>
            </a:lvl1pPr>
          </a:lstStyle>
          <a:p>
            <a:pPr>
              <a:defRPr/>
            </a:pPr>
            <a:fld id="{91F208A1-E782-47E2-BB4E-21E0978C88E6}" type="slidenum">
              <a:rPr lang="en-US" altLang="en-US"/>
              <a:pPr>
                <a:defRPr/>
              </a:pPr>
              <a:t>‹#›</a:t>
            </a:fld>
            <a:endParaRPr lang="en-US" altLang="en-US"/>
          </a:p>
        </p:txBody>
      </p:sp>
    </p:spTree>
    <p:extLst>
      <p:ext uri="{BB962C8B-B14F-4D97-AF65-F5344CB8AC3E}">
        <p14:creationId xmlns:p14="http://schemas.microsoft.com/office/powerpoint/2010/main" val="159864244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F1DEB-6FF9-4BCE-B4D4-3638F0D59A8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8D754AA-1B2E-4C78-9CEA-78BED0153B4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1DD5270-63B1-4FE9-834A-BD3503E447C8}"/>
              </a:ext>
            </a:extLst>
          </p:cNvPr>
          <p:cNvSpPr>
            <a:spLocks noGrp="1"/>
          </p:cNvSpPr>
          <p:nvPr>
            <p:ph type="sldNum" sz="quarter" idx="12"/>
          </p:nvPr>
        </p:nvSpPr>
        <p:spPr/>
        <p:txBody>
          <a:bodyPr/>
          <a:lstStyle>
            <a:lvl1pPr>
              <a:defRPr/>
            </a:lvl1pPr>
          </a:lstStyle>
          <a:p>
            <a:fld id="{32EA907C-FB48-4211-A535-49372623421A}" type="slidenum">
              <a:rPr lang="en-US" altLang="en-US"/>
              <a:pPr/>
              <a:t>‹#›</a:t>
            </a:fld>
            <a:endParaRPr lang="en-US" altLang="en-US"/>
          </a:p>
        </p:txBody>
      </p:sp>
    </p:spTree>
    <p:extLst>
      <p:ext uri="{BB962C8B-B14F-4D97-AF65-F5344CB8AC3E}">
        <p14:creationId xmlns:p14="http://schemas.microsoft.com/office/powerpoint/2010/main" val="226722423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365F-9DD2-4892-AF59-ED0DA13F5A3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910BA6-FD1C-4FE8-A0AC-7E5A5FD6868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7C19F-F4FA-49AB-806A-37B4F8B917D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47707-CA70-42DB-AC76-5487FDB8787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A3A9BBE-BF33-4FF7-BDF0-B46CC18C38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9D57A29-9827-49A4-BAB1-B433E38DE9F5}"/>
              </a:ext>
            </a:extLst>
          </p:cNvPr>
          <p:cNvSpPr>
            <a:spLocks noGrp="1"/>
          </p:cNvSpPr>
          <p:nvPr>
            <p:ph type="sldNum" sz="quarter" idx="12"/>
          </p:nvPr>
        </p:nvSpPr>
        <p:spPr/>
        <p:txBody>
          <a:bodyPr/>
          <a:lstStyle>
            <a:lvl1pPr>
              <a:defRPr/>
            </a:lvl1pPr>
          </a:lstStyle>
          <a:p>
            <a:fld id="{3162E45C-46AF-4F69-9E95-5171EDF34F2E}" type="slidenum">
              <a:rPr lang="en-US" altLang="en-US"/>
              <a:pPr/>
              <a:t>‹#›</a:t>
            </a:fld>
            <a:endParaRPr lang="en-US" altLang="en-US"/>
          </a:p>
        </p:txBody>
      </p:sp>
    </p:spTree>
    <p:extLst>
      <p:ext uri="{BB962C8B-B14F-4D97-AF65-F5344CB8AC3E}">
        <p14:creationId xmlns:p14="http://schemas.microsoft.com/office/powerpoint/2010/main" val="237290606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7C2E-8CF5-4B34-A26C-18C490DAAB0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B67795-A4D7-43F2-9203-453B3375177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3BE6C3-2040-4325-9124-384060B271E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83F35-D9FD-404F-8309-F000DF9E51C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7EB9C15-5202-42BC-AC93-A147BC2956F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7E0522A-7584-4714-B079-D88F74730C9D}"/>
              </a:ext>
            </a:extLst>
          </p:cNvPr>
          <p:cNvSpPr>
            <a:spLocks noGrp="1"/>
          </p:cNvSpPr>
          <p:nvPr>
            <p:ph type="sldNum" sz="quarter" idx="12"/>
          </p:nvPr>
        </p:nvSpPr>
        <p:spPr/>
        <p:txBody>
          <a:bodyPr/>
          <a:lstStyle>
            <a:lvl1pPr>
              <a:defRPr/>
            </a:lvl1pPr>
          </a:lstStyle>
          <a:p>
            <a:fld id="{FAC3E5E2-E715-483B-B2F1-A5E927A2099C}" type="slidenum">
              <a:rPr lang="en-US" altLang="en-US"/>
              <a:pPr/>
              <a:t>‹#›</a:t>
            </a:fld>
            <a:endParaRPr lang="en-US" altLang="en-US"/>
          </a:p>
        </p:txBody>
      </p:sp>
    </p:spTree>
    <p:extLst>
      <p:ext uri="{BB962C8B-B14F-4D97-AF65-F5344CB8AC3E}">
        <p14:creationId xmlns:p14="http://schemas.microsoft.com/office/powerpoint/2010/main" val="30049275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7E8F-7205-435B-ADB8-24E82167C9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F0BEB8-EBE3-463D-9C10-EE3A97CEA4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29351-3F89-4FED-9338-77D79F1903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B4EBD4-6EF6-4521-9A4A-AA54B514B0C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0F5694-D4B6-452D-A1AC-6D975AE92F2F}"/>
              </a:ext>
            </a:extLst>
          </p:cNvPr>
          <p:cNvSpPr>
            <a:spLocks noGrp="1"/>
          </p:cNvSpPr>
          <p:nvPr>
            <p:ph type="sldNum" sz="quarter" idx="12"/>
          </p:nvPr>
        </p:nvSpPr>
        <p:spPr/>
        <p:txBody>
          <a:bodyPr/>
          <a:lstStyle>
            <a:lvl1pPr>
              <a:defRPr/>
            </a:lvl1pPr>
          </a:lstStyle>
          <a:p>
            <a:fld id="{110CC0E5-1C8D-4D5F-B6C0-A81F1BA08320}" type="slidenum">
              <a:rPr lang="en-US" altLang="en-US"/>
              <a:pPr/>
              <a:t>‹#›</a:t>
            </a:fld>
            <a:endParaRPr lang="en-US" altLang="en-US"/>
          </a:p>
        </p:txBody>
      </p:sp>
    </p:spTree>
    <p:extLst>
      <p:ext uri="{BB962C8B-B14F-4D97-AF65-F5344CB8AC3E}">
        <p14:creationId xmlns:p14="http://schemas.microsoft.com/office/powerpoint/2010/main" val="392397781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4EF3C-CA49-4606-9E4E-D21A9E1C85E6}"/>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7C04CB-8ADE-4193-8E9B-40DCC721B6E5}"/>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4581B-7AAC-4D51-A3BE-21F79394F7E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ED68F2B-709F-4129-B06B-50EAA8A6E11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ADEBA9-E9FF-48D5-8D48-E4B7B89329D6}"/>
              </a:ext>
            </a:extLst>
          </p:cNvPr>
          <p:cNvSpPr>
            <a:spLocks noGrp="1"/>
          </p:cNvSpPr>
          <p:nvPr>
            <p:ph type="sldNum" sz="quarter" idx="12"/>
          </p:nvPr>
        </p:nvSpPr>
        <p:spPr/>
        <p:txBody>
          <a:bodyPr/>
          <a:lstStyle>
            <a:lvl1pPr>
              <a:defRPr/>
            </a:lvl1pPr>
          </a:lstStyle>
          <a:p>
            <a:fld id="{0379FB4D-47F9-4664-9A07-A5A6EE6A379A}" type="slidenum">
              <a:rPr lang="en-US" altLang="en-US"/>
              <a:pPr/>
              <a:t>‹#›</a:t>
            </a:fld>
            <a:endParaRPr lang="en-US" altLang="en-US"/>
          </a:p>
        </p:txBody>
      </p:sp>
    </p:spTree>
    <p:extLst>
      <p:ext uri="{BB962C8B-B14F-4D97-AF65-F5344CB8AC3E}">
        <p14:creationId xmlns:p14="http://schemas.microsoft.com/office/powerpoint/2010/main" val="17530778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F391DB-D54F-47F6-B3D8-B0EC4BA32E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D179E37-A516-4A86-98E7-8BB5175ED2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E9B708F-D9FA-46CE-9C91-EDE30D6D3B1A}"/>
              </a:ext>
            </a:extLst>
          </p:cNvPr>
          <p:cNvSpPr>
            <a:spLocks noGrp="1" noChangeArrowheads="1"/>
          </p:cNvSpPr>
          <p:nvPr>
            <p:ph type="sldNum" sz="quarter" idx="12"/>
          </p:nvPr>
        </p:nvSpPr>
        <p:spPr>
          <a:ln/>
        </p:spPr>
        <p:txBody>
          <a:bodyPr/>
          <a:lstStyle>
            <a:lvl1pPr>
              <a:defRPr/>
            </a:lvl1pPr>
          </a:lstStyle>
          <a:p>
            <a:pPr>
              <a:defRPr/>
            </a:pPr>
            <a:fld id="{2B68325F-B37A-4B22-AAC4-0D03F0E809C4}" type="slidenum">
              <a:rPr lang="en-US" altLang="en-US"/>
              <a:pPr>
                <a:defRPr/>
              </a:pPr>
              <a:t>‹#›</a:t>
            </a:fld>
            <a:endParaRPr lang="en-US" altLang="en-US"/>
          </a:p>
        </p:txBody>
      </p:sp>
    </p:spTree>
    <p:extLst>
      <p:ext uri="{BB962C8B-B14F-4D97-AF65-F5344CB8AC3E}">
        <p14:creationId xmlns:p14="http://schemas.microsoft.com/office/powerpoint/2010/main" val="184213452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BA92CA9-D075-4418-9286-B46E2CADCA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EF07FD6-9DCB-4C84-B5C2-65CF9D9B0E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CD3C17B-5B0F-4B85-8135-FBF220B292D6}"/>
              </a:ext>
            </a:extLst>
          </p:cNvPr>
          <p:cNvSpPr>
            <a:spLocks noGrp="1" noChangeArrowheads="1"/>
          </p:cNvSpPr>
          <p:nvPr>
            <p:ph type="sldNum" sz="quarter" idx="12"/>
          </p:nvPr>
        </p:nvSpPr>
        <p:spPr>
          <a:ln/>
        </p:spPr>
        <p:txBody>
          <a:bodyPr/>
          <a:lstStyle>
            <a:lvl1pPr>
              <a:defRPr/>
            </a:lvl1pPr>
          </a:lstStyle>
          <a:p>
            <a:pPr>
              <a:defRPr/>
            </a:pPr>
            <a:fld id="{F5E9596B-E4D8-451B-98B1-7FF20685AE1B}" type="slidenum">
              <a:rPr lang="en-US" altLang="en-US"/>
              <a:pPr>
                <a:defRPr/>
              </a:pPr>
              <a:t>‹#›</a:t>
            </a:fld>
            <a:endParaRPr lang="en-US" altLang="en-US"/>
          </a:p>
        </p:txBody>
      </p:sp>
    </p:spTree>
    <p:extLst>
      <p:ext uri="{BB962C8B-B14F-4D97-AF65-F5344CB8AC3E}">
        <p14:creationId xmlns:p14="http://schemas.microsoft.com/office/powerpoint/2010/main" val="30803393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151289-8534-4204-B967-A173A7BF10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F42BF5C-7F0D-4873-ABF2-62AE27B9A8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25E0119-9919-40E3-A170-47C9E69299F2}"/>
              </a:ext>
            </a:extLst>
          </p:cNvPr>
          <p:cNvSpPr>
            <a:spLocks noGrp="1" noChangeArrowheads="1"/>
          </p:cNvSpPr>
          <p:nvPr>
            <p:ph type="sldNum" sz="quarter" idx="12"/>
          </p:nvPr>
        </p:nvSpPr>
        <p:spPr>
          <a:ln/>
        </p:spPr>
        <p:txBody>
          <a:bodyPr/>
          <a:lstStyle>
            <a:lvl1pPr>
              <a:defRPr/>
            </a:lvl1pPr>
          </a:lstStyle>
          <a:p>
            <a:pPr>
              <a:defRPr/>
            </a:pPr>
            <a:fld id="{8E620BF3-AD07-4580-B888-EE9D12B22616}" type="slidenum">
              <a:rPr lang="en-US" altLang="en-US"/>
              <a:pPr>
                <a:defRPr/>
              </a:pPr>
              <a:t>‹#›</a:t>
            </a:fld>
            <a:endParaRPr lang="en-US" altLang="en-US"/>
          </a:p>
        </p:txBody>
      </p:sp>
    </p:spTree>
    <p:extLst>
      <p:ext uri="{BB962C8B-B14F-4D97-AF65-F5344CB8AC3E}">
        <p14:creationId xmlns:p14="http://schemas.microsoft.com/office/powerpoint/2010/main" val="6542735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E3690C9-DF85-45B0-86EA-26FEAEEF9F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4E5D459-6D52-4828-A95E-B4B854E83E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63071A-1272-49F5-9D35-83972549DF9B}"/>
              </a:ext>
            </a:extLst>
          </p:cNvPr>
          <p:cNvSpPr>
            <a:spLocks noGrp="1" noChangeArrowheads="1"/>
          </p:cNvSpPr>
          <p:nvPr>
            <p:ph type="sldNum" sz="quarter" idx="12"/>
          </p:nvPr>
        </p:nvSpPr>
        <p:spPr>
          <a:ln/>
        </p:spPr>
        <p:txBody>
          <a:bodyPr/>
          <a:lstStyle>
            <a:lvl1pPr>
              <a:defRPr/>
            </a:lvl1pPr>
          </a:lstStyle>
          <a:p>
            <a:pPr>
              <a:defRPr/>
            </a:pPr>
            <a:fld id="{A3D095FA-B8E8-483C-AD97-D4E755C32845}" type="slidenum">
              <a:rPr lang="en-US" altLang="en-US"/>
              <a:pPr>
                <a:defRPr/>
              </a:pPr>
              <a:t>‹#›</a:t>
            </a:fld>
            <a:endParaRPr lang="en-US" altLang="en-US"/>
          </a:p>
        </p:txBody>
      </p:sp>
    </p:spTree>
    <p:extLst>
      <p:ext uri="{BB962C8B-B14F-4D97-AF65-F5344CB8AC3E}">
        <p14:creationId xmlns:p14="http://schemas.microsoft.com/office/powerpoint/2010/main" val="34545236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19D8704-0D80-4DD8-A412-2C03AF0F2C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1ADBDA-C47F-43E0-B0E3-55509D103C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2A487C6-274D-4DB6-A3BE-58EA02429879}"/>
              </a:ext>
            </a:extLst>
          </p:cNvPr>
          <p:cNvSpPr>
            <a:spLocks noGrp="1" noChangeArrowheads="1"/>
          </p:cNvSpPr>
          <p:nvPr>
            <p:ph type="sldNum" sz="quarter" idx="12"/>
          </p:nvPr>
        </p:nvSpPr>
        <p:spPr>
          <a:ln/>
        </p:spPr>
        <p:txBody>
          <a:bodyPr/>
          <a:lstStyle>
            <a:lvl1pPr>
              <a:defRPr/>
            </a:lvl1pPr>
          </a:lstStyle>
          <a:p>
            <a:pPr>
              <a:defRPr/>
            </a:pPr>
            <a:fld id="{BC6B6606-15BE-4FF1-9F14-2E0FD71A64C9}" type="slidenum">
              <a:rPr lang="en-US" altLang="en-US"/>
              <a:pPr>
                <a:defRPr/>
              </a:pPr>
              <a:t>‹#›</a:t>
            </a:fld>
            <a:endParaRPr lang="en-US" altLang="en-US"/>
          </a:p>
        </p:txBody>
      </p:sp>
    </p:spTree>
    <p:extLst>
      <p:ext uri="{BB962C8B-B14F-4D97-AF65-F5344CB8AC3E}">
        <p14:creationId xmlns:p14="http://schemas.microsoft.com/office/powerpoint/2010/main" val="7181079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974FC53-AF10-4BDA-9591-BA2722658EE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F539325B-0370-4C6E-905D-F79829B001E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3972" name="Rectangle 4">
            <a:extLst>
              <a:ext uri="{FF2B5EF4-FFF2-40B4-BE49-F238E27FC236}">
                <a16:creationId xmlns:a16="http://schemas.microsoft.com/office/drawing/2014/main" id="{3489EC37-C5C9-4BEC-A71F-B5D6F59787F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ltLang="en-US"/>
          </a:p>
        </p:txBody>
      </p:sp>
      <p:sp>
        <p:nvSpPr>
          <p:cNvPr id="16723973" name="Rectangle 5">
            <a:extLst>
              <a:ext uri="{FF2B5EF4-FFF2-40B4-BE49-F238E27FC236}">
                <a16:creationId xmlns:a16="http://schemas.microsoft.com/office/drawing/2014/main" id="{9531ABEE-2338-4B24-8885-B5315E2338E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a:latin typeface="+mn-lt"/>
              </a:defRPr>
            </a:lvl1pPr>
          </a:lstStyle>
          <a:p>
            <a:pPr>
              <a:defRPr/>
            </a:pPr>
            <a:endParaRPr lang="en-US" altLang="en-US"/>
          </a:p>
        </p:txBody>
      </p:sp>
      <p:sp>
        <p:nvSpPr>
          <p:cNvPr id="16723974" name="Rectangle 6">
            <a:extLst>
              <a:ext uri="{FF2B5EF4-FFF2-40B4-BE49-F238E27FC236}">
                <a16:creationId xmlns:a16="http://schemas.microsoft.com/office/drawing/2014/main" id="{0DF63DBB-AF7C-41CF-B165-C3087E86F6F0}"/>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5CA87369-21AE-43AA-9F43-43873EABB14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26B0721-CE43-41D4-9F44-16F294A667E3}" type="slidenum">
              <a:rPr lang="en-US" altLang="en-US" smtClean="0"/>
              <a:pPr>
                <a:defRPr/>
              </a:pPr>
              <a:t>‹#›</a:t>
            </a:fld>
            <a:endParaRPr lang="en-US" altLang="en-US"/>
          </a:p>
        </p:txBody>
      </p:sp>
    </p:spTree>
    <p:extLst>
      <p:ext uri="{BB962C8B-B14F-4D97-AF65-F5344CB8AC3E}">
        <p14:creationId xmlns:p14="http://schemas.microsoft.com/office/powerpoint/2010/main" val="3369025013"/>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DB8EF1-E1CF-4BB6-8A16-513D7AF93C3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FE05D22-3689-4964-B4D2-B66239CD5B9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C8EEA0-F8F3-4FFF-87FA-E8C77232F54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smtClean="0">
                <a:latin typeface="+mn-lt"/>
              </a:defRPr>
            </a:lvl1pPr>
          </a:lstStyle>
          <a:p>
            <a:pPr>
              <a:defRPr/>
            </a:pPr>
            <a:endParaRPr lang="en-US" altLang="en-US"/>
          </a:p>
        </p:txBody>
      </p:sp>
      <p:sp>
        <p:nvSpPr>
          <p:cNvPr id="1029" name="Rectangle 5">
            <a:extLst>
              <a:ext uri="{FF2B5EF4-FFF2-40B4-BE49-F238E27FC236}">
                <a16:creationId xmlns:a16="http://schemas.microsoft.com/office/drawing/2014/main" id="{71A888B2-CCB1-4C45-99FF-0EADFD81088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smtClean="0">
                <a:latin typeface="+mn-lt"/>
              </a:defRPr>
            </a:lvl1pPr>
          </a:lstStyle>
          <a:p>
            <a:pPr>
              <a:defRPr/>
            </a:pPr>
            <a:endParaRPr lang="en-US" altLang="en-US"/>
          </a:p>
        </p:txBody>
      </p:sp>
      <p:sp>
        <p:nvSpPr>
          <p:cNvPr id="1030" name="Rectangle 6">
            <a:extLst>
              <a:ext uri="{FF2B5EF4-FFF2-40B4-BE49-F238E27FC236}">
                <a16:creationId xmlns:a16="http://schemas.microsoft.com/office/drawing/2014/main" id="{F2215E26-90C1-496A-BAB8-52B0C88DCE4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atin typeface="+mn-lt"/>
              </a:defRPr>
            </a:lvl1pPr>
          </a:lstStyle>
          <a:p>
            <a:pPr>
              <a:defRPr/>
            </a:pPr>
            <a:fld id="{65D03818-52E4-4E81-90AF-3C28C4042757}" type="slidenum">
              <a:rPr lang="en-US" altLang="en-US"/>
              <a:pPr>
                <a:defRPr/>
              </a:pPr>
              <a:t>‹#›</a:t>
            </a:fld>
            <a:endParaRPr lang="en-US" altLang="en-US"/>
          </a:p>
        </p:txBody>
      </p:sp>
    </p:spTree>
    <p:extLst>
      <p:ext uri="{BB962C8B-B14F-4D97-AF65-F5344CB8AC3E}">
        <p14:creationId xmlns:p14="http://schemas.microsoft.com/office/powerpoint/2010/main" val="3287275093"/>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23970" name="Rectangle 2">
            <a:extLst>
              <a:ext uri="{FF2B5EF4-FFF2-40B4-BE49-F238E27FC236}">
                <a16:creationId xmlns:a16="http://schemas.microsoft.com/office/drawing/2014/main" id="{5FFB9B87-01AE-4A77-BF57-DD03E57F212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723971" name="Rectangle 3">
            <a:extLst>
              <a:ext uri="{FF2B5EF4-FFF2-40B4-BE49-F238E27FC236}">
                <a16:creationId xmlns:a16="http://schemas.microsoft.com/office/drawing/2014/main" id="{1135989D-3F97-4EF6-BA0D-F9A2E0D6635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723972" name="Rectangle 4">
            <a:extLst>
              <a:ext uri="{FF2B5EF4-FFF2-40B4-BE49-F238E27FC236}">
                <a16:creationId xmlns:a16="http://schemas.microsoft.com/office/drawing/2014/main" id="{634899DB-118B-40E8-A79C-923AE3E241A0}"/>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endParaRPr lang="en-US" altLang="en-US"/>
          </a:p>
        </p:txBody>
      </p:sp>
      <p:sp>
        <p:nvSpPr>
          <p:cNvPr id="16723973" name="Rectangle 5">
            <a:extLst>
              <a:ext uri="{FF2B5EF4-FFF2-40B4-BE49-F238E27FC236}">
                <a16:creationId xmlns:a16="http://schemas.microsoft.com/office/drawing/2014/main" id="{0E7E598D-8D9C-4B4E-B821-2FB4915BCEB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endParaRPr lang="en-US" altLang="en-US"/>
          </a:p>
        </p:txBody>
      </p:sp>
      <p:sp>
        <p:nvSpPr>
          <p:cNvPr id="16723974" name="Rectangle 6">
            <a:extLst>
              <a:ext uri="{FF2B5EF4-FFF2-40B4-BE49-F238E27FC236}">
                <a16:creationId xmlns:a16="http://schemas.microsoft.com/office/drawing/2014/main" id="{9CBA4685-D5FD-46E2-A140-EECD5D01CA4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fld id="{DAA6DDB4-F8C0-4EAC-805A-87BC84D62F68}" type="slidenum">
              <a:rPr lang="en-US" altLang="en-US"/>
              <a:pPr/>
              <a:t>‹#›</a:t>
            </a:fld>
            <a:endParaRPr lang="en-US" altLang="en-US"/>
          </a:p>
        </p:txBody>
      </p:sp>
    </p:spTree>
    <p:extLst>
      <p:ext uri="{BB962C8B-B14F-4D97-AF65-F5344CB8AC3E}">
        <p14:creationId xmlns:p14="http://schemas.microsoft.com/office/powerpoint/2010/main" val="373923804"/>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9.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0.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450FB6-AC82-41F3-B2E9-B02DCF2988BC}"/>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11" name="Text Box 2">
            <a:extLst>
              <a:ext uri="{FF2B5EF4-FFF2-40B4-BE49-F238E27FC236}">
                <a16:creationId xmlns:a16="http://schemas.microsoft.com/office/drawing/2014/main" id="{7B1F603B-BB45-4143-AF41-87D8111EC26D}"/>
              </a:ext>
            </a:extLst>
          </p:cNvPr>
          <p:cNvSpPr txBox="1">
            <a:spLocks noChangeArrowheads="1"/>
          </p:cNvSpPr>
          <p:nvPr/>
        </p:nvSpPr>
        <p:spPr bwMode="auto">
          <a:xfrm>
            <a:off x="1397990" y="4374684"/>
            <a:ext cx="939602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Paradise and the Pre-Flood World</a:t>
            </a:r>
          </a:p>
        </p:txBody>
      </p:sp>
      <p:sp>
        <p:nvSpPr>
          <p:cNvPr id="12" name="Text Box 7">
            <a:extLst>
              <a:ext uri="{FF2B5EF4-FFF2-40B4-BE49-F238E27FC236}">
                <a16:creationId xmlns:a16="http://schemas.microsoft.com/office/drawing/2014/main" id="{C0981C3D-156F-4CD6-9A71-42D45963C21B}"/>
              </a:ext>
            </a:extLst>
          </p:cNvPr>
          <p:cNvSpPr txBox="1">
            <a:spLocks noChangeArrowheads="1"/>
          </p:cNvSpPr>
          <p:nvPr/>
        </p:nvSpPr>
        <p:spPr bwMode="auto">
          <a:xfrm>
            <a:off x="1828800" y="1066800"/>
            <a:ext cx="8534400" cy="1107996"/>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The Garden of Eden</a:t>
            </a:r>
          </a:p>
        </p:txBody>
      </p:sp>
      <p:sp>
        <p:nvSpPr>
          <p:cNvPr id="13" name="Text Box 2">
            <a:extLst>
              <a:ext uri="{FF2B5EF4-FFF2-40B4-BE49-F238E27FC236}">
                <a16:creationId xmlns:a16="http://schemas.microsoft.com/office/drawing/2014/main" id="{0A98BBD9-1150-492B-B367-67BCFEA5914B}"/>
              </a:ext>
            </a:extLst>
          </p:cNvPr>
          <p:cNvSpPr txBox="1">
            <a:spLocks noChangeArrowheads="1"/>
          </p:cNvSpPr>
          <p:nvPr/>
        </p:nvSpPr>
        <p:spPr bwMode="auto">
          <a:xfrm>
            <a:off x="4876800" y="5824729"/>
            <a:ext cx="6981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36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Foundations of Genesis: Part 2</a:t>
            </a:r>
          </a:p>
        </p:txBody>
      </p:sp>
      <p:sp>
        <p:nvSpPr>
          <p:cNvPr id="2" name="TextBox 1">
            <a:extLst>
              <a:ext uri="{FF2B5EF4-FFF2-40B4-BE49-F238E27FC236}">
                <a16:creationId xmlns:a16="http://schemas.microsoft.com/office/drawing/2014/main" id="{A4B8C66F-9DC4-DC38-E5C6-232E6FFDF046}"/>
              </a:ext>
            </a:extLst>
          </p:cNvPr>
          <p:cNvSpPr txBox="1"/>
          <p:nvPr/>
        </p:nvSpPr>
        <p:spPr>
          <a:xfrm>
            <a:off x="311727" y="5888181"/>
            <a:ext cx="461818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5pPr>
            <a:lvl6pPr marL="22860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6pPr>
            <a:lvl7pPr marL="27432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7pPr>
            <a:lvl8pPr marL="32004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8pPr>
            <a:lvl9pPr marL="36576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9pPr>
          </a:lstStyle>
          <a:p>
            <a:r>
              <a:rPr lang="en-US" sz="2800" b="1" dirty="0">
                <a:latin typeface="Arial"/>
                <a:cs typeface="Arial"/>
              </a:rPr>
              <a:t>By Stephen Lawwell</a:t>
            </a:r>
          </a:p>
        </p:txBody>
      </p:sp>
    </p:spTree>
    <p:extLst>
      <p:ext uri="{BB962C8B-B14F-4D97-AF65-F5344CB8AC3E}">
        <p14:creationId xmlns:p14="http://schemas.microsoft.com/office/powerpoint/2010/main" val="386137604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953617"/>
            <a:ext cx="10953750" cy="406265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name of the second river is </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Gihon</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same is it that </a:t>
            </a:r>
            <a:r>
              <a:rPr kumimoji="0" lang="en-US" altLang="en-US" sz="43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compasseth</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whole land of </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Ethiopia</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name of the third river is </a:t>
            </a:r>
            <a:r>
              <a:rPr kumimoji="0" lang="en-US" altLang="en-US" sz="43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Hiddekel</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that is it which goeth toward the east of </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Assyria</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fourth river is </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Euphrates</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2:10-14</a:t>
            </a:r>
          </a:p>
        </p:txBody>
      </p:sp>
    </p:spTree>
    <p:extLst>
      <p:ext uri="{BB962C8B-B14F-4D97-AF65-F5344CB8AC3E}">
        <p14:creationId xmlns:p14="http://schemas.microsoft.com/office/powerpoint/2010/main" val="2844043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08563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85806" y="829762"/>
            <a:ext cx="11220388" cy="424731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“There shall be no more thence an infant of days, nor an old man that hath not filled his days: for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child shall die an hundred years old</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Isaiah 65:20</a:t>
            </a:r>
          </a:p>
        </p:txBody>
      </p:sp>
    </p:spTree>
    <p:extLst>
      <p:ext uri="{BB962C8B-B14F-4D97-AF65-F5344CB8AC3E}">
        <p14:creationId xmlns:p14="http://schemas.microsoft.com/office/powerpoint/2010/main" val="37402724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1524000" y="1447800"/>
            <a:ext cx="8711184" cy="473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Garden of Eden</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Plan of God</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Fall of Man</a:t>
            </a:r>
          </a:p>
          <a:p>
            <a:pPr>
              <a:spcBef>
                <a:spcPts val="900"/>
              </a:spcBef>
              <a:buFont typeface="Arial" panose="020B0604020202020204" pitchFamily="34" charset="0"/>
              <a:buChar char="•"/>
              <a:defRPr/>
            </a:pPr>
            <a:r>
              <a:rPr lang="en-US" altLang="en-US" sz="4400" b="1" dirty="0">
                <a:solidFill>
                  <a:srgbClr val="FFFFFF"/>
                </a:solidFill>
                <a:effectLst>
                  <a:glow rad="127000">
                    <a:prstClr val="black">
                      <a:alpha val="40000"/>
                    </a:prstClr>
                  </a:glow>
                </a:effectLst>
                <a:latin typeface="Arial" panose="020B0604020202020204" pitchFamily="34" charset="0"/>
              </a:rPr>
              <a:t>The Eastern Gate</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Pre-Flood World</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lang="en-US" altLang="en-US" sz="4400" b="1" dirty="0">
                <a:solidFill>
                  <a:srgbClr val="FFFFFF"/>
                </a:solidFill>
                <a:effectLst>
                  <a:glow rad="127000">
                    <a:prstClr val="black">
                      <a:alpha val="40000"/>
                    </a:prstClr>
                  </a:glow>
                </a:effectLst>
                <a:latin typeface="Arial" panose="020B0604020202020204" pitchFamily="34" charset="0"/>
              </a:rPr>
              <a:t>The Initiation of Prayer</a:t>
            </a:r>
            <a:endPar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ndParaRP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Paradise and the Pre-Flood World</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252770925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85806" y="752818"/>
            <a:ext cx="11220388" cy="440120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Adam knew his wife again; and she bare a son, and called his name Seth</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For God, said she, hath appointed me another seed instead of Abel, whom Cain slew. And to Seth, to him also there was born a son; and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he called his name Enos: then began men to call upon the name of the LORD</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4:25-26</a:t>
            </a:r>
          </a:p>
        </p:txBody>
      </p:sp>
    </p:spTree>
    <p:extLst>
      <p:ext uri="{BB962C8B-B14F-4D97-AF65-F5344CB8AC3E}">
        <p14:creationId xmlns:p14="http://schemas.microsoft.com/office/powerpoint/2010/main" val="166103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85806" y="1447800"/>
            <a:ext cx="11220388" cy="313932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 whosoever shall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call upon the name of the Lord </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shall be saved.”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Romans 10:13</a:t>
            </a:r>
          </a:p>
        </p:txBody>
      </p:sp>
    </p:spTree>
    <p:extLst>
      <p:ext uri="{BB962C8B-B14F-4D97-AF65-F5344CB8AC3E}">
        <p14:creationId xmlns:p14="http://schemas.microsoft.com/office/powerpoint/2010/main" val="31869618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EA2C57CD-F9AD-4586-A69F-EFC14C0D7672}"/>
              </a:ext>
            </a:extLst>
          </p:cNvPr>
          <p:cNvSpPr/>
          <p:nvPr/>
        </p:nvSpPr>
        <p:spPr bwMode="auto">
          <a:xfrm rot="10800000">
            <a:off x="2482326" y="1970442"/>
            <a:ext cx="577326" cy="1828800"/>
          </a:xfrm>
          <a:prstGeom prst="down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Humanst521 BT" pitchFamily="34" charset="0"/>
              <a:ea typeface="+mn-ea"/>
              <a:cs typeface="Arial" panose="020B0604020202020204" pitchFamily="34" charset="0"/>
            </a:endParaRPr>
          </a:p>
        </p:txBody>
      </p:sp>
      <p:sp>
        <p:nvSpPr>
          <p:cNvPr id="3" name="Text Box 7">
            <a:extLst>
              <a:ext uri="{FF2B5EF4-FFF2-40B4-BE49-F238E27FC236}">
                <a16:creationId xmlns:a16="http://schemas.microsoft.com/office/drawing/2014/main" id="{B7718566-E4D5-4E2E-8778-0C046F3C4533}"/>
              </a:ext>
            </a:extLst>
          </p:cNvPr>
          <p:cNvSpPr txBox="1">
            <a:spLocks noChangeArrowheads="1"/>
          </p:cNvSpPr>
          <p:nvPr/>
        </p:nvSpPr>
        <p:spPr bwMode="auto">
          <a:xfrm>
            <a:off x="1447800" y="3799243"/>
            <a:ext cx="2743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FFFF00"/>
                </a:solidFill>
                <a:effectLst>
                  <a:glow rad="127000">
                    <a:prstClr val="black">
                      <a:alpha val="40000"/>
                    </a:prstClr>
                  </a:glow>
                </a:effectLst>
                <a:latin typeface="Arial" panose="020B0604020202020204" pitchFamily="34" charset="0"/>
              </a:rPr>
              <a:t>235 years</a:t>
            </a:r>
          </a:p>
        </p:txBody>
      </p:sp>
    </p:spTree>
    <p:extLst>
      <p:ext uri="{BB962C8B-B14F-4D97-AF65-F5344CB8AC3E}">
        <p14:creationId xmlns:p14="http://schemas.microsoft.com/office/powerpoint/2010/main" val="107901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450FB6-AC82-41F3-B2E9-B02DCF2988BC}"/>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imes New Roman"/>
              <a:ea typeface="+mn-ea"/>
              <a:cs typeface="Arial"/>
            </a:endParaRPr>
          </a:p>
        </p:txBody>
      </p:sp>
      <p:sp>
        <p:nvSpPr>
          <p:cNvPr id="11" name="Text Box 2">
            <a:extLst>
              <a:ext uri="{FF2B5EF4-FFF2-40B4-BE49-F238E27FC236}">
                <a16:creationId xmlns:a16="http://schemas.microsoft.com/office/drawing/2014/main" id="{7B1F603B-BB45-4143-AF41-87D8111EC26D}"/>
              </a:ext>
            </a:extLst>
          </p:cNvPr>
          <p:cNvSpPr txBox="1">
            <a:spLocks noChangeArrowheads="1"/>
          </p:cNvSpPr>
          <p:nvPr/>
        </p:nvSpPr>
        <p:spPr bwMode="auto">
          <a:xfrm>
            <a:off x="1397990" y="4374684"/>
            <a:ext cx="939602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From Creation to Eden’s Gate</a:t>
            </a:r>
          </a:p>
        </p:txBody>
      </p:sp>
      <p:sp>
        <p:nvSpPr>
          <p:cNvPr id="12" name="Text Box 7">
            <a:extLst>
              <a:ext uri="{FF2B5EF4-FFF2-40B4-BE49-F238E27FC236}">
                <a16:creationId xmlns:a16="http://schemas.microsoft.com/office/drawing/2014/main" id="{C0981C3D-156F-4CD6-9A71-42D45963C21B}"/>
              </a:ext>
            </a:extLst>
          </p:cNvPr>
          <p:cNvSpPr txBox="1">
            <a:spLocks noChangeArrowheads="1"/>
          </p:cNvSpPr>
          <p:nvPr/>
        </p:nvSpPr>
        <p:spPr bwMode="auto">
          <a:xfrm>
            <a:off x="1828800" y="1066800"/>
            <a:ext cx="8534400" cy="1107996"/>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6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The Garden of Eden</a:t>
            </a:r>
          </a:p>
        </p:txBody>
      </p:sp>
      <p:sp>
        <p:nvSpPr>
          <p:cNvPr id="13" name="Text Box 2">
            <a:extLst>
              <a:ext uri="{FF2B5EF4-FFF2-40B4-BE49-F238E27FC236}">
                <a16:creationId xmlns:a16="http://schemas.microsoft.com/office/drawing/2014/main" id="{0A98BBD9-1150-492B-B367-67BCFEA5914B}"/>
              </a:ext>
            </a:extLst>
          </p:cNvPr>
          <p:cNvSpPr txBox="1">
            <a:spLocks noChangeArrowheads="1"/>
          </p:cNvSpPr>
          <p:nvPr/>
        </p:nvSpPr>
        <p:spPr bwMode="auto">
          <a:xfrm>
            <a:off x="4876800" y="5824729"/>
            <a:ext cx="6981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360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Foundations of Genesis: Part 2</a:t>
            </a:r>
          </a:p>
        </p:txBody>
      </p:sp>
      <p:sp>
        <p:nvSpPr>
          <p:cNvPr id="2" name="TextBox 1">
            <a:extLst>
              <a:ext uri="{FF2B5EF4-FFF2-40B4-BE49-F238E27FC236}">
                <a16:creationId xmlns:a16="http://schemas.microsoft.com/office/drawing/2014/main" id="{A4B8C66F-9DC4-DC38-E5C6-232E6FFDF046}"/>
              </a:ext>
            </a:extLst>
          </p:cNvPr>
          <p:cNvSpPr txBox="1"/>
          <p:nvPr/>
        </p:nvSpPr>
        <p:spPr>
          <a:xfrm>
            <a:off x="311727" y="5888181"/>
            <a:ext cx="461818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1pPr>
            <a:lvl2pPr marL="4572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2pPr>
            <a:lvl3pPr marL="9144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3pPr>
            <a:lvl4pPr marL="13716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4pPr>
            <a:lvl5pPr marL="1828800" algn="l" rtl="0" eaLnBrk="0" fontAlgn="base" hangingPunct="0">
              <a:spcBef>
                <a:spcPct val="0"/>
              </a:spcBef>
              <a:spcAft>
                <a:spcPct val="0"/>
              </a:spcAft>
              <a:defRPr sz="1000" kern="1200">
                <a:solidFill>
                  <a:schemeClr val="tx1"/>
                </a:solidFill>
                <a:latin typeface="Goudy Stout" panose="0202090407030B020401" pitchFamily="18" charset="0"/>
                <a:ea typeface="+mn-ea"/>
                <a:cs typeface="Arial" panose="020B0604020202020204" pitchFamily="34" charset="0"/>
              </a:defRPr>
            </a:lvl5pPr>
            <a:lvl6pPr marL="22860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6pPr>
            <a:lvl7pPr marL="27432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7pPr>
            <a:lvl8pPr marL="32004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8pPr>
            <a:lvl9pPr marL="3657600" algn="l" defTabSz="914400" rtl="0" eaLnBrk="1" latinLnBrk="0" hangingPunct="1">
              <a:defRPr sz="1000" kern="1200">
                <a:solidFill>
                  <a:schemeClr val="tx1"/>
                </a:solidFill>
                <a:latin typeface="Goudy Stout" panose="0202090407030B020401" pitchFamily="18" charset="0"/>
                <a:ea typeface="+mn-ea"/>
                <a:cs typeface="Arial" panose="020B0604020202020204" pitchFamily="34" charset="0"/>
              </a:defRPr>
            </a:lvl9pPr>
          </a:lstStyle>
          <a:p>
            <a:r>
              <a:rPr lang="en-US" sz="2800" b="1" dirty="0">
                <a:latin typeface="Arial"/>
                <a:cs typeface="Arial"/>
              </a:rPr>
              <a:t>By Stephen Lawwell</a:t>
            </a:r>
          </a:p>
        </p:txBody>
      </p:sp>
    </p:spTree>
    <p:extLst>
      <p:ext uri="{BB962C8B-B14F-4D97-AF65-F5344CB8AC3E}">
        <p14:creationId xmlns:p14="http://schemas.microsoft.com/office/powerpoint/2010/main" val="34715000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68F2E0A2-33EB-445A-A2EC-4A3E08DEDC72}"/>
              </a:ext>
            </a:extLst>
          </p:cNvPr>
          <p:cNvSpPr txBox="1">
            <a:spLocks noChangeArrowheads="1"/>
          </p:cNvSpPr>
          <p:nvPr/>
        </p:nvSpPr>
        <p:spPr bwMode="auto">
          <a:xfrm>
            <a:off x="533400" y="450494"/>
            <a:ext cx="111252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Do These Rivers Still Exist?</a:t>
            </a:r>
          </a:p>
        </p:txBody>
      </p:sp>
      <p:sp>
        <p:nvSpPr>
          <p:cNvPr id="5" name="Line 4">
            <a:extLst>
              <a:ext uri="{FF2B5EF4-FFF2-40B4-BE49-F238E27FC236}">
                <a16:creationId xmlns:a16="http://schemas.microsoft.com/office/drawing/2014/main" id="{0F6393BA-1434-4AC5-A122-7C89962C1F22}"/>
              </a:ext>
            </a:extLst>
          </p:cNvPr>
          <p:cNvSpPr>
            <a:spLocks noChangeShapeType="1"/>
          </p:cNvSpPr>
          <p:nvPr/>
        </p:nvSpPr>
        <p:spPr bwMode="auto">
          <a:xfrm>
            <a:off x="1143000" y="1524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6" name="Text Box 2">
            <a:extLst>
              <a:ext uri="{FF2B5EF4-FFF2-40B4-BE49-F238E27FC236}">
                <a16:creationId xmlns:a16="http://schemas.microsoft.com/office/drawing/2014/main" id="{1B9321B9-4588-4F8B-8245-E427E7304ADB}"/>
              </a:ext>
            </a:extLst>
          </p:cNvPr>
          <p:cNvSpPr txBox="1">
            <a:spLocks noChangeArrowheads="1"/>
          </p:cNvSpPr>
          <p:nvPr/>
        </p:nvSpPr>
        <p:spPr bwMode="auto">
          <a:xfrm>
            <a:off x="1447801" y="1847447"/>
            <a:ext cx="9677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ts val="900"/>
              </a:spcBef>
              <a:buFont typeface="Arial" panose="020B0604020202020204" pitchFamily="34" charset="0"/>
              <a:buChar char="•"/>
              <a:defRPr/>
            </a:pPr>
            <a:r>
              <a:rPr kumimoji="0" lang="en-US" altLang="en-US" sz="5400" b="1" i="0" u="none" strike="noStrike" kern="1200" cap="none" spc="0" normalizeH="0" baseline="0" noProof="0" dirty="0" err="1">
                <a:ln>
                  <a:noFill/>
                </a:ln>
                <a:solidFill>
                  <a:srgbClr val="FFFF00"/>
                </a:solidFill>
                <a:effectLst>
                  <a:glow rad="127000">
                    <a:prstClr val="black">
                      <a:alpha val="40000"/>
                    </a:prstClr>
                  </a:glow>
                </a:effectLst>
                <a:uLnTx/>
                <a:uFillTx/>
                <a:latin typeface="Arial" panose="020B0604020202020204" pitchFamily="34" charset="0"/>
              </a:rPr>
              <a:t>Pison</a:t>
            </a: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 Unknown?</a:t>
            </a:r>
          </a:p>
        </p:txBody>
      </p:sp>
      <p:sp>
        <p:nvSpPr>
          <p:cNvPr id="9" name="Text Box 2">
            <a:extLst>
              <a:ext uri="{FF2B5EF4-FFF2-40B4-BE49-F238E27FC236}">
                <a16:creationId xmlns:a16="http://schemas.microsoft.com/office/drawing/2014/main" id="{20BC417E-1184-4D76-8043-FC60FF6A6C62}"/>
              </a:ext>
            </a:extLst>
          </p:cNvPr>
          <p:cNvSpPr txBox="1">
            <a:spLocks noChangeArrowheads="1"/>
          </p:cNvSpPr>
          <p:nvPr/>
        </p:nvSpPr>
        <p:spPr bwMode="auto">
          <a:xfrm>
            <a:off x="1447801" y="2800147"/>
            <a:ext cx="9677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ts val="900"/>
              </a:spcBef>
              <a:buFont typeface="Arial" panose="020B0604020202020204" pitchFamily="34" charset="0"/>
              <a:buChar char="•"/>
              <a:defRPr/>
            </a:pP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Gihon</a:t>
            </a: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 Nile?</a:t>
            </a:r>
          </a:p>
        </p:txBody>
      </p:sp>
      <p:sp>
        <p:nvSpPr>
          <p:cNvPr id="10" name="Text Box 2">
            <a:extLst>
              <a:ext uri="{FF2B5EF4-FFF2-40B4-BE49-F238E27FC236}">
                <a16:creationId xmlns:a16="http://schemas.microsoft.com/office/drawing/2014/main" id="{09C26918-9D43-4C65-8589-3F9384C114DB}"/>
              </a:ext>
            </a:extLst>
          </p:cNvPr>
          <p:cNvSpPr txBox="1">
            <a:spLocks noChangeArrowheads="1"/>
          </p:cNvSpPr>
          <p:nvPr/>
        </p:nvSpPr>
        <p:spPr bwMode="auto">
          <a:xfrm>
            <a:off x="1447801" y="3752847"/>
            <a:ext cx="9677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ts val="900"/>
              </a:spcBef>
              <a:buFont typeface="Arial" panose="020B0604020202020204" pitchFamily="34" charset="0"/>
              <a:buChar char="•"/>
              <a:defRPr/>
            </a:pPr>
            <a:r>
              <a:rPr kumimoji="0" lang="en-US" altLang="en-US" sz="5400" b="1" i="0" u="none" strike="noStrike" kern="1200" cap="none" spc="0" normalizeH="0" baseline="0" noProof="0" dirty="0" err="1">
                <a:ln>
                  <a:noFill/>
                </a:ln>
                <a:solidFill>
                  <a:srgbClr val="FFFF00"/>
                </a:solidFill>
                <a:effectLst>
                  <a:glow rad="127000">
                    <a:prstClr val="black">
                      <a:alpha val="40000"/>
                    </a:prstClr>
                  </a:glow>
                </a:effectLst>
                <a:uLnTx/>
                <a:uFillTx/>
                <a:latin typeface="Arial" panose="020B0604020202020204" pitchFamily="34" charset="0"/>
              </a:rPr>
              <a:t>Hiddekel</a:t>
            </a: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 Tigris?</a:t>
            </a:r>
          </a:p>
        </p:txBody>
      </p:sp>
      <p:sp>
        <p:nvSpPr>
          <p:cNvPr id="11" name="Text Box 2">
            <a:extLst>
              <a:ext uri="{FF2B5EF4-FFF2-40B4-BE49-F238E27FC236}">
                <a16:creationId xmlns:a16="http://schemas.microsoft.com/office/drawing/2014/main" id="{E6A75746-614A-4874-A3C2-8670E60A90E5}"/>
              </a:ext>
            </a:extLst>
          </p:cNvPr>
          <p:cNvSpPr txBox="1">
            <a:spLocks noChangeArrowheads="1"/>
          </p:cNvSpPr>
          <p:nvPr/>
        </p:nvSpPr>
        <p:spPr bwMode="auto">
          <a:xfrm>
            <a:off x="1447801" y="4705547"/>
            <a:ext cx="9677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ts val="900"/>
              </a:spcBef>
              <a:buFont typeface="Arial" panose="020B0604020202020204" pitchFamily="34" charset="0"/>
              <a:buChar char="•"/>
              <a:defRPr/>
            </a:pP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Euphrates</a:t>
            </a: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 Euphrates?</a:t>
            </a:r>
          </a:p>
        </p:txBody>
      </p:sp>
    </p:spTree>
    <p:extLst>
      <p:ext uri="{BB962C8B-B14F-4D97-AF65-F5344CB8AC3E}">
        <p14:creationId xmlns:p14="http://schemas.microsoft.com/office/powerpoint/2010/main" val="409392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70248DEA-B391-492A-94E2-2583CE6C5431}"/>
              </a:ext>
            </a:extLst>
          </p:cNvPr>
          <p:cNvSpPr txBox="1">
            <a:spLocks noChangeArrowheads="1"/>
          </p:cNvSpPr>
          <p:nvPr/>
        </p:nvSpPr>
        <p:spPr bwMode="auto">
          <a:xfrm>
            <a:off x="2133600" y="1676400"/>
            <a:ext cx="8686800" cy="118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742950" marR="0" lvl="0" indent="-742950" algn="l" defTabSz="914400" rtl="0" eaLnBrk="0" fontAlgn="base" latinLnBrk="0" hangingPunct="0">
              <a:lnSpc>
                <a:spcPct val="150000"/>
              </a:lnSpc>
              <a:spcBef>
                <a:spcPts val="900"/>
              </a:spcBef>
              <a:spcAft>
                <a:spcPct val="0"/>
              </a:spcAft>
              <a:buClrTx/>
              <a:buSzTx/>
              <a:buFont typeface="+mj-lt"/>
              <a:buAutoNum type="arabicPeriod"/>
              <a:tabLst/>
              <a:defRPr/>
            </a:pP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Were Fed Differently</a:t>
            </a:r>
          </a:p>
        </p:txBody>
      </p:sp>
      <p:sp>
        <p:nvSpPr>
          <p:cNvPr id="9" name="Text Box 7">
            <a:extLst>
              <a:ext uri="{FF2B5EF4-FFF2-40B4-BE49-F238E27FC236}">
                <a16:creationId xmlns:a16="http://schemas.microsoft.com/office/drawing/2014/main" id="{0EBDE6EC-0038-47FE-9FD2-F60F6BA06BB1}"/>
              </a:ext>
            </a:extLst>
          </p:cNvPr>
          <p:cNvSpPr txBox="1">
            <a:spLocks noChangeArrowheads="1"/>
          </p:cNvSpPr>
          <p:nvPr/>
        </p:nvSpPr>
        <p:spPr bwMode="auto">
          <a:xfrm>
            <a:off x="533400" y="450494"/>
            <a:ext cx="11125200"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Rivers of Eden…</a:t>
            </a:r>
          </a:p>
        </p:txBody>
      </p:sp>
    </p:spTree>
    <p:extLst>
      <p:ext uri="{BB962C8B-B14F-4D97-AF65-F5344CB8AC3E}">
        <p14:creationId xmlns:p14="http://schemas.microsoft.com/office/powerpoint/2010/main" val="30120616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804862" y="1295400"/>
            <a:ext cx="10582276"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 river went out of Eden </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to water the garden; and from thence it was parted, and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became into four heads</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2:10</a:t>
            </a:r>
          </a:p>
        </p:txBody>
      </p:sp>
    </p:spTree>
    <p:extLst>
      <p:ext uri="{BB962C8B-B14F-4D97-AF65-F5344CB8AC3E}">
        <p14:creationId xmlns:p14="http://schemas.microsoft.com/office/powerpoint/2010/main" val="688216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331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BA6DF09-F71D-45B7-BFAF-E135C6A9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661" y="152400"/>
            <a:ext cx="3821938" cy="238871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0DE9A532-DA0D-4193-95EF-0E42F3E363EB}"/>
              </a:ext>
            </a:extLst>
          </p:cNvPr>
          <p:cNvSpPr>
            <a:spLocks noChangeArrowheads="1"/>
          </p:cNvSpPr>
          <p:nvPr/>
        </p:nvSpPr>
        <p:spPr bwMode="auto">
          <a:xfrm>
            <a:off x="4325491" y="1888982"/>
            <a:ext cx="37322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Genesis 2:10-14</a:t>
            </a:r>
          </a:p>
        </p:txBody>
      </p:sp>
      <p:cxnSp>
        <p:nvCxnSpPr>
          <p:cNvPr id="3" name="Connector: Curved 2">
            <a:extLst>
              <a:ext uri="{FF2B5EF4-FFF2-40B4-BE49-F238E27FC236}">
                <a16:creationId xmlns:a16="http://schemas.microsoft.com/office/drawing/2014/main" id="{6921DB96-3277-4B73-9EB9-CBD3E4068493}"/>
              </a:ext>
            </a:extLst>
          </p:cNvPr>
          <p:cNvCxnSpPr>
            <a:cxnSpLocks/>
          </p:cNvCxnSpPr>
          <p:nvPr/>
        </p:nvCxnSpPr>
        <p:spPr>
          <a:xfrm rot="10800000" flipV="1">
            <a:off x="228600" y="3657600"/>
            <a:ext cx="5867400" cy="2895600"/>
          </a:xfrm>
          <a:prstGeom prst="curvedConnector3">
            <a:avLst>
              <a:gd name="adj1" fmla="val 50000"/>
            </a:avLst>
          </a:prstGeom>
          <a:ln w="3810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59389F-BD1B-40B7-8B19-CB647D53B675}"/>
              </a:ext>
            </a:extLst>
          </p:cNvPr>
          <p:cNvCxnSpPr>
            <a:cxnSpLocks/>
          </p:cNvCxnSpPr>
          <p:nvPr/>
        </p:nvCxnSpPr>
        <p:spPr>
          <a:xfrm flipH="1">
            <a:off x="6191629" y="2579211"/>
            <a:ext cx="1" cy="1268889"/>
          </a:xfrm>
          <a:prstGeom prst="line">
            <a:avLst/>
          </a:prstGeom>
          <a:ln w="508000"/>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803166D-2BC1-4CE2-A85A-995BA8BBF1CF}"/>
              </a:ext>
            </a:extLst>
          </p:cNvPr>
          <p:cNvCxnSpPr>
            <a:cxnSpLocks/>
          </p:cNvCxnSpPr>
          <p:nvPr/>
        </p:nvCxnSpPr>
        <p:spPr>
          <a:xfrm rot="10800000">
            <a:off x="6400801" y="3657600"/>
            <a:ext cx="5562601" cy="2819400"/>
          </a:xfrm>
          <a:prstGeom prst="curvedConnector3">
            <a:avLst>
              <a:gd name="adj1" fmla="val 50000"/>
            </a:avLst>
          </a:prstGeom>
          <a:ln w="381000"/>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7F9494A1-7C2A-4A1F-BB26-A2BFED83C322}"/>
              </a:ext>
            </a:extLst>
          </p:cNvPr>
          <p:cNvCxnSpPr>
            <a:cxnSpLocks/>
          </p:cNvCxnSpPr>
          <p:nvPr/>
        </p:nvCxnSpPr>
        <p:spPr>
          <a:xfrm rot="5400000">
            <a:off x="3476816" y="4143187"/>
            <a:ext cx="3200399" cy="2229228"/>
          </a:xfrm>
          <a:prstGeom prst="curvedConnector3">
            <a:avLst>
              <a:gd name="adj1" fmla="val 50000"/>
            </a:avLst>
          </a:prstGeom>
          <a:ln w="381000"/>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DE0A2D1F-D7AE-4D63-86E8-D1AEE0B4D604}"/>
              </a:ext>
            </a:extLst>
          </p:cNvPr>
          <p:cNvCxnSpPr>
            <a:cxnSpLocks/>
          </p:cNvCxnSpPr>
          <p:nvPr/>
        </p:nvCxnSpPr>
        <p:spPr>
          <a:xfrm rot="16200000" flipH="1">
            <a:off x="5667565" y="4143565"/>
            <a:ext cx="3238500" cy="2190369"/>
          </a:xfrm>
          <a:prstGeom prst="curvedConnector3">
            <a:avLst>
              <a:gd name="adj1" fmla="val 50000"/>
            </a:avLst>
          </a:prstGeom>
          <a:ln w="381000"/>
        </p:spPr>
        <p:style>
          <a:lnRef idx="1">
            <a:schemeClr val="accent1"/>
          </a:lnRef>
          <a:fillRef idx="0">
            <a:schemeClr val="accent1"/>
          </a:fillRef>
          <a:effectRef idx="0">
            <a:schemeClr val="accent1"/>
          </a:effectRef>
          <a:fontRef idx="minor">
            <a:schemeClr val="tx1"/>
          </a:fontRef>
        </p:style>
      </p:cxnSp>
      <p:sp>
        <p:nvSpPr>
          <p:cNvPr id="31" name="Rectangle 3">
            <a:extLst>
              <a:ext uri="{FF2B5EF4-FFF2-40B4-BE49-F238E27FC236}">
                <a16:creationId xmlns:a16="http://schemas.microsoft.com/office/drawing/2014/main" id="{96BEEF6C-02F0-448D-832D-317376AB40DD}"/>
              </a:ext>
            </a:extLst>
          </p:cNvPr>
          <p:cNvSpPr>
            <a:spLocks noChangeArrowheads="1"/>
          </p:cNvSpPr>
          <p:nvPr/>
        </p:nvSpPr>
        <p:spPr bwMode="auto">
          <a:xfrm>
            <a:off x="2772344" y="3693585"/>
            <a:ext cx="196177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Pison</a:t>
            </a:r>
            <a:endPar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
        <p:nvSpPr>
          <p:cNvPr id="32" name="Rectangle 3">
            <a:extLst>
              <a:ext uri="{FF2B5EF4-FFF2-40B4-BE49-F238E27FC236}">
                <a16:creationId xmlns:a16="http://schemas.microsoft.com/office/drawing/2014/main" id="{90890E0E-421E-406E-B7F2-78A7C921B7D3}"/>
              </a:ext>
            </a:extLst>
          </p:cNvPr>
          <p:cNvSpPr>
            <a:spLocks noChangeArrowheads="1"/>
          </p:cNvSpPr>
          <p:nvPr/>
        </p:nvSpPr>
        <p:spPr bwMode="auto">
          <a:xfrm>
            <a:off x="3753230" y="5014319"/>
            <a:ext cx="196177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Gihon</a:t>
            </a:r>
          </a:p>
        </p:txBody>
      </p:sp>
      <p:sp>
        <p:nvSpPr>
          <p:cNvPr id="33" name="Rectangle 3">
            <a:extLst>
              <a:ext uri="{FF2B5EF4-FFF2-40B4-BE49-F238E27FC236}">
                <a16:creationId xmlns:a16="http://schemas.microsoft.com/office/drawing/2014/main" id="{16D967BB-6B44-4631-88F4-DB45C0D5ADD9}"/>
              </a:ext>
            </a:extLst>
          </p:cNvPr>
          <p:cNvSpPr>
            <a:spLocks noChangeArrowheads="1"/>
          </p:cNvSpPr>
          <p:nvPr/>
        </p:nvSpPr>
        <p:spPr bwMode="auto">
          <a:xfrm>
            <a:off x="6400801" y="5025427"/>
            <a:ext cx="25892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Hiddekel</a:t>
            </a:r>
            <a:endPar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
        <p:nvSpPr>
          <p:cNvPr id="34" name="Rectangle 3">
            <a:extLst>
              <a:ext uri="{FF2B5EF4-FFF2-40B4-BE49-F238E27FC236}">
                <a16:creationId xmlns:a16="http://schemas.microsoft.com/office/drawing/2014/main" id="{D0BB3B1A-AFB1-46A9-BF0D-E4220FC37AF3}"/>
              </a:ext>
            </a:extLst>
          </p:cNvPr>
          <p:cNvSpPr>
            <a:spLocks noChangeArrowheads="1"/>
          </p:cNvSpPr>
          <p:nvPr/>
        </p:nvSpPr>
        <p:spPr bwMode="auto">
          <a:xfrm>
            <a:off x="7224428" y="3693585"/>
            <a:ext cx="29232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Euphrates</a:t>
            </a:r>
          </a:p>
        </p:txBody>
      </p:sp>
    </p:spTree>
    <p:extLst>
      <p:ext uri="{BB962C8B-B14F-4D97-AF65-F5344CB8AC3E}">
        <p14:creationId xmlns:p14="http://schemas.microsoft.com/office/powerpoint/2010/main" val="376938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par>
                                <p:cTn id="15" presetID="22" presetClass="entr" presetSubtype="1"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22" presetClass="entr" presetSubtype="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0000"/>
          </a:stretch>
        </a:blipFill>
        <a:effectLst/>
      </p:bgPr>
    </p:bg>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9B19940E-C1DF-410B-B1E3-A4392EDCCB97}"/>
              </a:ext>
            </a:extLst>
          </p:cNvPr>
          <p:cNvSpPr/>
          <p:nvPr/>
        </p:nvSpPr>
        <p:spPr bwMode="auto">
          <a:xfrm rot="18550923">
            <a:off x="3565754" y="680652"/>
            <a:ext cx="1100495" cy="1991499"/>
          </a:xfrm>
          <a:prstGeom prst="downArrow">
            <a:avLst/>
          </a:prstGeom>
          <a:solidFill>
            <a:srgbClr val="FF0000"/>
          </a:solidFill>
          <a:ln>
            <a:noFill/>
          </a:ln>
          <a:effectLst>
            <a:outerShdw blurRad="50800" dist="38100" dir="2700000" algn="tl" rotWithShape="0">
              <a:prstClr val="black">
                <a:alpha val="40000"/>
              </a:prstClr>
            </a:outerShdw>
          </a:effectLst>
        </p:spPr>
        <p:txBody>
          <a:bodyPr vert="vert"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Humanst521 BT" pitchFamily="34" charset="0"/>
              </a:rPr>
              <a:t>Euphrates</a:t>
            </a:r>
            <a:endParaRPr kumimoji="0" lang="en-US" sz="1600" b="1" i="0" u="none" strike="noStrike" cap="none" normalizeH="0" baseline="0" dirty="0">
              <a:ln>
                <a:noFill/>
              </a:ln>
              <a:solidFill>
                <a:schemeClr val="bg1"/>
              </a:solidFill>
              <a:effectLst/>
              <a:latin typeface="Humanst521 BT" pitchFamily="34" charset="0"/>
            </a:endParaRPr>
          </a:p>
        </p:txBody>
      </p:sp>
      <p:sp>
        <p:nvSpPr>
          <p:cNvPr id="4" name="Arrow: Down 3">
            <a:extLst>
              <a:ext uri="{FF2B5EF4-FFF2-40B4-BE49-F238E27FC236}">
                <a16:creationId xmlns:a16="http://schemas.microsoft.com/office/drawing/2014/main" id="{6DF43BEA-2E85-420A-AFF1-55DEDAF158A2}"/>
              </a:ext>
            </a:extLst>
          </p:cNvPr>
          <p:cNvSpPr/>
          <p:nvPr/>
        </p:nvSpPr>
        <p:spPr bwMode="auto">
          <a:xfrm>
            <a:off x="6616534" y="304800"/>
            <a:ext cx="1100495" cy="1991499"/>
          </a:xfrm>
          <a:prstGeom prst="downArrow">
            <a:avLst/>
          </a:prstGeom>
          <a:solidFill>
            <a:srgbClr val="FF0000"/>
          </a:solidFill>
          <a:ln>
            <a:noFill/>
          </a:ln>
          <a:effectLst>
            <a:outerShdw blurRad="50800" dist="38100" dir="2700000" algn="tl" rotWithShape="0">
              <a:prstClr val="black">
                <a:alpha val="40000"/>
              </a:prstClr>
            </a:outerShdw>
          </a:effectLst>
        </p:spPr>
        <p:txBody>
          <a:bodyPr vert="vert" wrap="square" lIns="91440" tIns="45720" rIns="91440" bIns="45720" numCol="1" rtlCol="0" anchor="t" anchorCtr="0" compatLnSpc="1">
            <a:prstTxWarp prst="textNoShape">
              <a:avLst/>
            </a:prstTxWarp>
            <a:spAutoFit/>
          </a:bodyPr>
          <a:lstStyle/>
          <a:p>
            <a:pPr algn="ctr">
              <a:spcBef>
                <a:spcPct val="50000"/>
              </a:spcBef>
            </a:pPr>
            <a:r>
              <a:rPr lang="en-US" sz="2400" b="1" dirty="0">
                <a:solidFill>
                  <a:schemeClr val="bg1"/>
                </a:solidFill>
                <a:latin typeface="Humanst521 BT" pitchFamily="34" charset="0"/>
              </a:rPr>
              <a:t>Tigris</a:t>
            </a:r>
            <a:endParaRPr kumimoji="0" lang="en-US" sz="2400" b="0" i="0" u="none" strike="noStrike" cap="none" normalizeH="0" baseline="0" dirty="0">
              <a:ln>
                <a:noFill/>
              </a:ln>
              <a:solidFill>
                <a:schemeClr val="tx1"/>
              </a:solidFill>
              <a:effectLst/>
              <a:latin typeface="Humanst521 BT" pitchFamily="34" charset="0"/>
            </a:endParaRPr>
          </a:p>
        </p:txBody>
      </p:sp>
      <p:sp>
        <p:nvSpPr>
          <p:cNvPr id="5" name="Arrow: Down 4">
            <a:extLst>
              <a:ext uri="{FF2B5EF4-FFF2-40B4-BE49-F238E27FC236}">
                <a16:creationId xmlns:a16="http://schemas.microsoft.com/office/drawing/2014/main" id="{127996EE-2A49-43F4-9600-49AAC4CD18CA}"/>
              </a:ext>
            </a:extLst>
          </p:cNvPr>
          <p:cNvSpPr/>
          <p:nvPr/>
        </p:nvSpPr>
        <p:spPr bwMode="auto">
          <a:xfrm rot="10640504">
            <a:off x="682316" y="4713506"/>
            <a:ext cx="1100495" cy="1991499"/>
          </a:xfrm>
          <a:prstGeom prst="downArrow">
            <a:avLst/>
          </a:prstGeom>
          <a:solidFill>
            <a:srgbClr val="FF0000"/>
          </a:solidFill>
          <a:ln>
            <a:noFill/>
          </a:ln>
          <a:effectLst>
            <a:outerShdw blurRad="50800" dist="38100" dir="2700000" algn="tl" rotWithShape="0">
              <a:prstClr val="black">
                <a:alpha val="40000"/>
              </a:prstClr>
            </a:outerShdw>
          </a:effectLst>
        </p:spPr>
        <p:txBody>
          <a:bodyPr vert="vert270" wrap="square" lIns="91440" tIns="45720" rIns="91440" bIns="45720" numCol="1" rtlCol="0" anchor="t" anchorCtr="0" compatLnSpc="1">
            <a:prstTxWarp prst="textNoShape">
              <a:avLst/>
            </a:prstTxWarp>
            <a:spAutoFit/>
          </a:bodyPr>
          <a:lstStyle/>
          <a:p>
            <a:pPr algn="ctr">
              <a:spcBef>
                <a:spcPct val="50000"/>
              </a:spcBef>
            </a:pPr>
            <a:r>
              <a:rPr lang="en-US" sz="2400" b="1" dirty="0">
                <a:solidFill>
                  <a:schemeClr val="bg1"/>
                </a:solidFill>
                <a:latin typeface="Humanst521 BT" pitchFamily="34" charset="0"/>
              </a:rPr>
              <a:t>Nile</a:t>
            </a:r>
            <a:endParaRPr kumimoji="0" lang="en-US" sz="2400" b="0" i="0" u="none" strike="noStrike" cap="none" normalizeH="0" baseline="0" dirty="0">
              <a:ln>
                <a:noFill/>
              </a:ln>
              <a:solidFill>
                <a:schemeClr val="tx1"/>
              </a:solidFill>
              <a:effectLst/>
              <a:latin typeface="Humanst521 BT" pitchFamily="34" charset="0"/>
            </a:endParaRPr>
          </a:p>
        </p:txBody>
      </p:sp>
    </p:spTree>
    <p:extLst>
      <p:ext uri="{BB962C8B-B14F-4D97-AF65-F5344CB8AC3E}">
        <p14:creationId xmlns:p14="http://schemas.microsoft.com/office/powerpoint/2010/main" val="262260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3F119DC-2C70-4444-A5EF-047A45E4B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9"/>
            <a:ext cx="7086600" cy="6891338"/>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79C30609-89FE-4310-B6DF-CD0ADB9B7664}"/>
              </a:ext>
            </a:extLst>
          </p:cNvPr>
          <p:cNvSpPr/>
          <p:nvPr/>
        </p:nvSpPr>
        <p:spPr>
          <a:xfrm rot="1696856">
            <a:off x="3352800" y="910816"/>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7F8E3591-0A72-4567-8B91-2E6362A13331}"/>
              </a:ext>
            </a:extLst>
          </p:cNvPr>
          <p:cNvSpPr/>
          <p:nvPr/>
        </p:nvSpPr>
        <p:spPr>
          <a:xfrm rot="1696856">
            <a:off x="3493080" y="1368016"/>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197B5440-362F-4EC2-ABD6-F991BDD47D28}"/>
              </a:ext>
            </a:extLst>
          </p:cNvPr>
          <p:cNvSpPr/>
          <p:nvPr/>
        </p:nvSpPr>
        <p:spPr>
          <a:xfrm rot="1696856">
            <a:off x="3721681" y="1749016"/>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C382749C-87E6-4879-A2C2-13ADC662C9A7}"/>
              </a:ext>
            </a:extLst>
          </p:cNvPr>
          <p:cNvSpPr/>
          <p:nvPr/>
        </p:nvSpPr>
        <p:spPr>
          <a:xfrm rot="1696856">
            <a:off x="4002241" y="2130016"/>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7BEF47A-5CFD-41E3-9380-26D13AE0CF27}"/>
              </a:ext>
            </a:extLst>
          </p:cNvPr>
          <p:cNvSpPr/>
          <p:nvPr/>
        </p:nvSpPr>
        <p:spPr>
          <a:xfrm rot="1696856">
            <a:off x="4230839" y="2687277"/>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C0731EB4-6198-4DC4-954A-792329E87A6D}"/>
              </a:ext>
            </a:extLst>
          </p:cNvPr>
          <p:cNvSpPr/>
          <p:nvPr/>
        </p:nvSpPr>
        <p:spPr>
          <a:xfrm rot="14567534">
            <a:off x="1854779" y="2624233"/>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7368D23-AE0A-4A11-B3A4-BF82E2ED5C43}"/>
              </a:ext>
            </a:extLst>
          </p:cNvPr>
          <p:cNvSpPr/>
          <p:nvPr/>
        </p:nvSpPr>
        <p:spPr>
          <a:xfrm rot="14567534">
            <a:off x="2186577" y="3049276"/>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23BD5526-D353-460B-8346-3D2720EEDEDE}"/>
              </a:ext>
            </a:extLst>
          </p:cNvPr>
          <p:cNvSpPr/>
          <p:nvPr/>
        </p:nvSpPr>
        <p:spPr>
          <a:xfrm rot="14567534">
            <a:off x="2727306" y="3348229"/>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C83C0B0F-7297-4636-8C91-A88E7EECD976}"/>
              </a:ext>
            </a:extLst>
          </p:cNvPr>
          <p:cNvSpPr/>
          <p:nvPr/>
        </p:nvSpPr>
        <p:spPr>
          <a:xfrm rot="14567534">
            <a:off x="3039543" y="3781007"/>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FACE3062-99A3-4CA8-A82C-85835CC58E16}"/>
              </a:ext>
            </a:extLst>
          </p:cNvPr>
          <p:cNvSpPr/>
          <p:nvPr/>
        </p:nvSpPr>
        <p:spPr>
          <a:xfrm rot="14567534">
            <a:off x="3206932" y="4350254"/>
            <a:ext cx="304800"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19E73526-96FA-41A1-89FC-40FAFC708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0"/>
            <a:ext cx="511391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 name="Arrow: Down 26">
            <a:extLst>
              <a:ext uri="{FF2B5EF4-FFF2-40B4-BE49-F238E27FC236}">
                <a16:creationId xmlns:a16="http://schemas.microsoft.com/office/drawing/2014/main" id="{1509169B-43BE-4122-9AC2-EAAC44EEA240}"/>
              </a:ext>
            </a:extLst>
          </p:cNvPr>
          <p:cNvSpPr/>
          <p:nvPr/>
        </p:nvSpPr>
        <p:spPr>
          <a:xfrm rot="14567534">
            <a:off x="7664524" y="3898078"/>
            <a:ext cx="304800" cy="954841"/>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52CBC26A-9C61-4366-BA14-384D95DBCFD4}"/>
              </a:ext>
            </a:extLst>
          </p:cNvPr>
          <p:cNvSpPr/>
          <p:nvPr/>
        </p:nvSpPr>
        <p:spPr>
          <a:xfrm rot="11863108">
            <a:off x="8231025" y="4596561"/>
            <a:ext cx="293797"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A1E01184-4CA5-451D-BD91-64ED7AB0CB3A}"/>
              </a:ext>
            </a:extLst>
          </p:cNvPr>
          <p:cNvSpPr/>
          <p:nvPr/>
        </p:nvSpPr>
        <p:spPr>
          <a:xfrm rot="9886815">
            <a:off x="9143411" y="4641690"/>
            <a:ext cx="293797" cy="9906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9BB881EC-BD04-425A-B1C2-930B322E12E4}"/>
              </a:ext>
            </a:extLst>
          </p:cNvPr>
          <p:cNvSpPr/>
          <p:nvPr/>
        </p:nvSpPr>
        <p:spPr>
          <a:xfrm rot="7702619">
            <a:off x="9796779" y="3934275"/>
            <a:ext cx="304800" cy="954841"/>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D0DBDC15-1165-4173-81A4-2E4E2B0BB359}"/>
              </a:ext>
            </a:extLst>
          </p:cNvPr>
          <p:cNvSpPr/>
          <p:nvPr/>
        </p:nvSpPr>
        <p:spPr>
          <a:xfrm rot="7702619">
            <a:off x="9305191" y="3080331"/>
            <a:ext cx="304800" cy="954841"/>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166661B8-A417-4854-9F21-3E21D005CFF9}"/>
              </a:ext>
            </a:extLst>
          </p:cNvPr>
          <p:cNvSpPr/>
          <p:nvPr/>
        </p:nvSpPr>
        <p:spPr>
          <a:xfrm rot="7702619">
            <a:off x="9276356" y="2525576"/>
            <a:ext cx="304800" cy="954841"/>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04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17" grpId="0" animBg="1"/>
      <p:bldP spid="19" grpId="0" animBg="1"/>
      <p:bldP spid="20"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707231" y="914400"/>
            <a:ext cx="10777538" cy="40164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“Thou hast been in </a:t>
            </a:r>
            <a:r>
              <a:rPr kumimoji="0" lang="en-US" altLang="en-US" sz="5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Eden the garden of God</a:t>
            </a:r>
            <a:r>
              <a:rPr kumimoji="0" lang="en-US" altLang="en-US" sz="5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Thou art the anointed cherub that </a:t>
            </a:r>
            <a:r>
              <a:rPr kumimoji="0" lang="en-US" altLang="en-US" sz="51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covereth</a:t>
            </a:r>
            <a:r>
              <a:rPr kumimoji="0" lang="en-US" altLang="en-US" sz="5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I have set thee so: thou </a:t>
            </a:r>
            <a:r>
              <a:rPr kumimoji="0" lang="en-US" altLang="en-US" sz="51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wast</a:t>
            </a:r>
            <a:r>
              <a:rPr kumimoji="0" lang="en-US" altLang="en-US" sz="5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upon </a:t>
            </a:r>
            <a:r>
              <a:rPr kumimoji="0" lang="en-US" altLang="en-US" sz="5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holy mountain of God</a:t>
            </a:r>
            <a:r>
              <a:rPr kumimoji="0" lang="en-US" altLang="en-US" sz="5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Ezekiel 28:13-14</a:t>
            </a:r>
          </a:p>
        </p:txBody>
      </p:sp>
    </p:spTree>
    <p:extLst>
      <p:ext uri="{BB962C8B-B14F-4D97-AF65-F5344CB8AC3E}">
        <p14:creationId xmlns:p14="http://schemas.microsoft.com/office/powerpoint/2010/main" val="3046766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70248DEA-B391-492A-94E2-2583CE6C5431}"/>
              </a:ext>
            </a:extLst>
          </p:cNvPr>
          <p:cNvSpPr txBox="1">
            <a:spLocks noChangeArrowheads="1"/>
          </p:cNvSpPr>
          <p:nvPr/>
        </p:nvSpPr>
        <p:spPr bwMode="auto">
          <a:xfrm>
            <a:off x="2133600" y="1676400"/>
            <a:ext cx="8686800" cy="254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742950" marR="0" lvl="0" indent="-742950" algn="l" defTabSz="914400" rtl="0" eaLnBrk="0" fontAlgn="base" latinLnBrk="0" hangingPunct="0">
              <a:lnSpc>
                <a:spcPct val="150000"/>
              </a:lnSpc>
              <a:spcBef>
                <a:spcPts val="900"/>
              </a:spcBef>
              <a:spcAft>
                <a:spcPct val="0"/>
              </a:spcAft>
              <a:buClrTx/>
              <a:buSzTx/>
              <a:buFont typeface="+mj-lt"/>
              <a:buAutoNum type="arabicPeriod"/>
              <a:tabLst/>
              <a:defRPr/>
            </a:pP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Were Fed Differently</a:t>
            </a:r>
          </a:p>
          <a:p>
            <a:pPr marL="742950" marR="0" lvl="0" indent="-742950" algn="l" defTabSz="914400" rtl="0" eaLnBrk="0" fontAlgn="base" latinLnBrk="0" hangingPunct="0">
              <a:lnSpc>
                <a:spcPct val="150000"/>
              </a:lnSpc>
              <a:spcBef>
                <a:spcPts val="900"/>
              </a:spcBef>
              <a:spcAft>
                <a:spcPct val="0"/>
              </a:spcAft>
              <a:buClrTx/>
              <a:buSzTx/>
              <a:buFont typeface="+mj-lt"/>
              <a:buAutoNum type="arabicPeriod"/>
              <a:tabLst/>
              <a:defRPr/>
            </a:pP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Flowed Differently</a:t>
            </a:r>
          </a:p>
        </p:txBody>
      </p:sp>
      <p:sp>
        <p:nvSpPr>
          <p:cNvPr id="9" name="Text Box 7">
            <a:extLst>
              <a:ext uri="{FF2B5EF4-FFF2-40B4-BE49-F238E27FC236}">
                <a16:creationId xmlns:a16="http://schemas.microsoft.com/office/drawing/2014/main" id="{0EBDE6EC-0038-47FE-9FD2-F60F6BA06BB1}"/>
              </a:ext>
            </a:extLst>
          </p:cNvPr>
          <p:cNvSpPr txBox="1">
            <a:spLocks noChangeArrowheads="1"/>
          </p:cNvSpPr>
          <p:nvPr/>
        </p:nvSpPr>
        <p:spPr bwMode="auto">
          <a:xfrm>
            <a:off x="533400" y="450494"/>
            <a:ext cx="11125200"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Rivers of Eden…</a:t>
            </a:r>
          </a:p>
        </p:txBody>
      </p:sp>
    </p:spTree>
    <p:extLst>
      <p:ext uri="{BB962C8B-B14F-4D97-AF65-F5344CB8AC3E}">
        <p14:creationId xmlns:p14="http://schemas.microsoft.com/office/powerpoint/2010/main" val="23635858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953617"/>
            <a:ext cx="10953750" cy="406265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name of the second river is </a:t>
            </a:r>
            <a:r>
              <a:rPr kumimoji="0" lang="en-US" altLang="en-US" sz="43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Gihon: the same is it that </a:t>
            </a:r>
            <a:r>
              <a:rPr kumimoji="0" lang="en-US" altLang="en-US" sz="43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compasseth</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whole land of Ethiopia</a:t>
            </a:r>
            <a:r>
              <a:rPr kumimoji="0" lang="en-US" altLang="en-US" sz="43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name of the third river is </a:t>
            </a:r>
            <a:r>
              <a:rPr kumimoji="0" lang="en-US" altLang="en-US" sz="4300" b="1" i="1" u="none" strike="noStrike" kern="1200" cap="none" spc="0" normalizeH="0" baseline="0" noProof="0" dirty="0" err="1">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Hiddekel</a:t>
            </a:r>
            <a:r>
              <a:rPr kumimoji="0" lang="en-US" altLang="en-US" sz="43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that is it which </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goeth toward the east of Assyria</a:t>
            </a:r>
            <a:r>
              <a:rPr kumimoji="0" lang="en-US" altLang="en-US" sz="43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fourth river is Euphrates</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2:13-14</a:t>
            </a:r>
          </a:p>
        </p:txBody>
      </p:sp>
    </p:spTree>
    <p:extLst>
      <p:ext uri="{BB962C8B-B14F-4D97-AF65-F5344CB8AC3E}">
        <p14:creationId xmlns:p14="http://schemas.microsoft.com/office/powerpoint/2010/main" val="239398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man, indoor, sitting&#10;&#10;Description automatically generated">
            <a:extLst>
              <a:ext uri="{FF2B5EF4-FFF2-40B4-BE49-F238E27FC236}">
                <a16:creationId xmlns:a16="http://schemas.microsoft.com/office/drawing/2014/main" id="{10D9BC73-EFDD-4720-AC30-1B9A72AC2431}"/>
              </a:ext>
            </a:extLst>
          </p:cNvPr>
          <p:cNvPicPr>
            <a:picLocks noChangeAspect="1"/>
          </p:cNvPicPr>
          <p:nvPr/>
        </p:nvPicPr>
        <p:blipFill rotWithShape="1">
          <a:blip r:embed="rId2">
            <a:extLst>
              <a:ext uri="{28A0092B-C50C-407E-A947-70E740481C1C}">
                <a14:useLocalDpi xmlns:a14="http://schemas.microsoft.com/office/drawing/2010/main" val="0"/>
              </a:ext>
            </a:extLst>
          </a:blip>
          <a:srcRect r="1" b="13127"/>
          <a:stretch/>
        </p:blipFill>
        <p:spPr>
          <a:xfrm>
            <a:off x="-2" y="10"/>
            <a:ext cx="7973942" cy="6857990"/>
          </a:xfrm>
          <a:prstGeom prst="rect">
            <a:avLst/>
          </a:prstGeom>
        </p:spPr>
      </p:pic>
      <p:pic>
        <p:nvPicPr>
          <p:cNvPr id="14" name="Picture 13" descr="A close up of a green field&#10;&#10;Description automatically generated">
            <a:extLst>
              <a:ext uri="{FF2B5EF4-FFF2-40B4-BE49-F238E27FC236}">
                <a16:creationId xmlns:a16="http://schemas.microsoft.com/office/drawing/2014/main" id="{17198A0A-E095-42F3-8E32-947DE04A6D77}"/>
              </a:ext>
            </a:extLst>
          </p:cNvPr>
          <p:cNvPicPr>
            <a:picLocks noChangeAspect="1"/>
          </p:cNvPicPr>
          <p:nvPr/>
        </p:nvPicPr>
        <p:blipFill rotWithShape="1">
          <a:blip r:embed="rId3">
            <a:extLst>
              <a:ext uri="{28A0092B-C50C-407E-A947-70E740481C1C}">
                <a14:useLocalDpi xmlns:a14="http://schemas.microsoft.com/office/drawing/2010/main" val="0"/>
              </a:ext>
            </a:extLst>
          </a:blip>
          <a:srcRect t="11126" r="-3" b="17439"/>
          <a:stretch/>
        </p:blipFill>
        <p:spPr>
          <a:xfrm>
            <a:off x="8129873" y="2340859"/>
            <a:ext cx="4062127" cy="2176272"/>
          </a:xfrm>
          <a:prstGeom prst="rect">
            <a:avLst/>
          </a:prstGeom>
        </p:spPr>
      </p:pic>
      <p:pic>
        <p:nvPicPr>
          <p:cNvPr id="12" name="Picture 11" descr="A picture containing grass, outdoor, building, sheep&#10;&#10;Description automatically generated">
            <a:extLst>
              <a:ext uri="{FF2B5EF4-FFF2-40B4-BE49-F238E27FC236}">
                <a16:creationId xmlns:a16="http://schemas.microsoft.com/office/drawing/2014/main" id="{845DD3F1-F8ED-4DD0-9466-1C9926C83FE2}"/>
              </a:ext>
            </a:extLst>
          </p:cNvPr>
          <p:cNvPicPr>
            <a:picLocks noChangeAspect="1"/>
          </p:cNvPicPr>
          <p:nvPr/>
        </p:nvPicPr>
        <p:blipFill rotWithShape="1">
          <a:blip r:embed="rId4">
            <a:extLst>
              <a:ext uri="{28A0092B-C50C-407E-A947-70E740481C1C}">
                <a14:useLocalDpi xmlns:a14="http://schemas.microsoft.com/office/drawing/2010/main" val="0"/>
              </a:ext>
            </a:extLst>
          </a:blip>
          <a:srcRect t="4331" r="-3" b="-3"/>
          <a:stretch/>
        </p:blipFill>
        <p:spPr>
          <a:xfrm>
            <a:off x="8129872" y="4681719"/>
            <a:ext cx="4062128" cy="2176272"/>
          </a:xfrm>
          <a:prstGeom prst="rect">
            <a:avLst/>
          </a:prstGeom>
        </p:spPr>
      </p:pic>
      <p:pic>
        <p:nvPicPr>
          <p:cNvPr id="5" name="Picture 4" descr="A picture containing person, man, board, doing&#10;&#10;Description automatically generated">
            <a:extLst>
              <a:ext uri="{FF2B5EF4-FFF2-40B4-BE49-F238E27FC236}">
                <a16:creationId xmlns:a16="http://schemas.microsoft.com/office/drawing/2014/main" id="{552CCC08-34BC-4D75-9D59-2A8AC123F2E7}"/>
              </a:ext>
            </a:extLst>
          </p:cNvPr>
          <p:cNvPicPr>
            <a:picLocks noChangeAspect="1"/>
          </p:cNvPicPr>
          <p:nvPr/>
        </p:nvPicPr>
        <p:blipFill rotWithShape="1">
          <a:blip r:embed="rId5">
            <a:extLst>
              <a:ext uri="{28A0092B-C50C-407E-A947-70E740481C1C}">
                <a14:useLocalDpi xmlns:a14="http://schemas.microsoft.com/office/drawing/2010/main" val="0"/>
              </a:ext>
            </a:extLst>
          </a:blip>
          <a:srcRect t="3401" r="-3" b="23706"/>
          <a:stretch/>
        </p:blipFill>
        <p:spPr>
          <a:xfrm>
            <a:off x="8129870" y="0"/>
            <a:ext cx="4062128" cy="2176272"/>
          </a:xfrm>
          <a:prstGeom prst="rect">
            <a:avLst/>
          </a:prstGeom>
        </p:spPr>
      </p:pic>
    </p:spTree>
    <p:extLst>
      <p:ext uri="{BB962C8B-B14F-4D97-AF65-F5344CB8AC3E}">
        <p14:creationId xmlns:p14="http://schemas.microsoft.com/office/powerpoint/2010/main" val="38202359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70248DEA-B391-492A-94E2-2583CE6C5431}"/>
              </a:ext>
            </a:extLst>
          </p:cNvPr>
          <p:cNvSpPr txBox="1">
            <a:spLocks noChangeArrowheads="1"/>
          </p:cNvSpPr>
          <p:nvPr/>
        </p:nvSpPr>
        <p:spPr bwMode="auto">
          <a:xfrm>
            <a:off x="2133600" y="1676400"/>
            <a:ext cx="8686800" cy="390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742950" marR="0" lvl="0" indent="-742950" algn="l" defTabSz="914400" rtl="0" eaLnBrk="0" fontAlgn="base" latinLnBrk="0" hangingPunct="0">
              <a:lnSpc>
                <a:spcPct val="150000"/>
              </a:lnSpc>
              <a:spcBef>
                <a:spcPts val="900"/>
              </a:spcBef>
              <a:spcAft>
                <a:spcPct val="0"/>
              </a:spcAft>
              <a:buClrTx/>
              <a:buSzTx/>
              <a:buFont typeface="+mj-lt"/>
              <a:buAutoNum type="arabicPeriod"/>
              <a:tabLst/>
              <a:defRPr/>
            </a:pP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Were Fed Differently</a:t>
            </a:r>
          </a:p>
          <a:p>
            <a:pPr marL="742950" marR="0" lvl="0" indent="-742950" algn="l" defTabSz="914400" rtl="0" eaLnBrk="0" fontAlgn="base" latinLnBrk="0" hangingPunct="0">
              <a:lnSpc>
                <a:spcPct val="150000"/>
              </a:lnSpc>
              <a:spcBef>
                <a:spcPts val="900"/>
              </a:spcBef>
              <a:spcAft>
                <a:spcPct val="0"/>
              </a:spcAft>
              <a:buClrTx/>
              <a:buSzTx/>
              <a:buFont typeface="+mj-lt"/>
              <a:buAutoNum type="arabicPeriod"/>
              <a:tabLst/>
              <a:defRPr/>
            </a:pP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Flowed Differently</a:t>
            </a:r>
          </a:p>
          <a:p>
            <a:pPr marL="742950" marR="0" lvl="0" indent="-742950" algn="l" defTabSz="914400" rtl="0" eaLnBrk="0" fontAlgn="base" latinLnBrk="0" hangingPunct="0">
              <a:lnSpc>
                <a:spcPct val="150000"/>
              </a:lnSpc>
              <a:spcBef>
                <a:spcPts val="900"/>
              </a:spcBef>
              <a:spcAft>
                <a:spcPct val="0"/>
              </a:spcAft>
              <a:buClrTx/>
              <a:buSzTx/>
              <a:buFont typeface="+mj-lt"/>
              <a:buAutoNum type="arabicPeriod"/>
              <a:tabLst/>
              <a:defRPr/>
            </a:pPr>
            <a:r>
              <a:rPr kumimoji="0" lang="en-US" altLang="en-US" sz="5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Were Destroyed</a:t>
            </a:r>
          </a:p>
        </p:txBody>
      </p:sp>
      <p:sp>
        <p:nvSpPr>
          <p:cNvPr id="9" name="Text Box 7">
            <a:extLst>
              <a:ext uri="{FF2B5EF4-FFF2-40B4-BE49-F238E27FC236}">
                <a16:creationId xmlns:a16="http://schemas.microsoft.com/office/drawing/2014/main" id="{0EBDE6EC-0038-47FE-9FD2-F60F6BA06BB1}"/>
              </a:ext>
            </a:extLst>
          </p:cNvPr>
          <p:cNvSpPr txBox="1">
            <a:spLocks noChangeArrowheads="1"/>
          </p:cNvSpPr>
          <p:nvPr/>
        </p:nvSpPr>
        <p:spPr bwMode="auto">
          <a:xfrm>
            <a:off x="533400" y="450494"/>
            <a:ext cx="11125200" cy="1015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Rivers of Eden…</a:t>
            </a:r>
          </a:p>
        </p:txBody>
      </p:sp>
    </p:spTree>
    <p:extLst>
      <p:ext uri="{BB962C8B-B14F-4D97-AF65-F5344CB8AC3E}">
        <p14:creationId xmlns:p14="http://schemas.microsoft.com/office/powerpoint/2010/main" val="428186185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47750" y="609600"/>
            <a:ext cx="11096500" cy="230832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“Whereby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world that then was</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being overflowed with water,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perished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096000" y="2720218"/>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2 Peter 3:6</a:t>
            </a:r>
          </a:p>
        </p:txBody>
      </p:sp>
    </p:spTree>
    <p:extLst>
      <p:ext uri="{BB962C8B-B14F-4D97-AF65-F5344CB8AC3E}">
        <p14:creationId xmlns:p14="http://schemas.microsoft.com/office/powerpoint/2010/main" val="241110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l="-4000" t="-7000" r="-4000" b="-7000"/>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1093694" y="1066800"/>
            <a:ext cx="5638800" cy="437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50000"/>
              </a:lnSpc>
              <a:spcBef>
                <a:spcPts val="900"/>
              </a:spcBef>
              <a:spcAft>
                <a:spcPct val="0"/>
              </a:spcAft>
              <a:buClrTx/>
              <a:buSzTx/>
              <a:buNone/>
              <a:tabLst/>
              <a:defRPr/>
            </a:pPr>
            <a:r>
              <a:rPr kumimoji="0" lang="en-US" altLang="en-US" sz="44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Memphis, Egypt</a:t>
            </a:r>
          </a:p>
          <a:p>
            <a:pPr marL="0" marR="0" lvl="0" indent="0" algn="l" defTabSz="914400" rtl="0" eaLnBrk="0" fontAlgn="base" latinLnBrk="0" hangingPunct="0">
              <a:lnSpc>
                <a:spcPct val="150000"/>
              </a:lnSpc>
              <a:spcBef>
                <a:spcPts val="900"/>
              </a:spcBef>
              <a:spcAft>
                <a:spcPct val="0"/>
              </a:spcAft>
              <a:buClrTx/>
              <a:buSzTx/>
              <a:buNone/>
              <a:tabLst/>
              <a:defRPr/>
            </a:pPr>
            <a:r>
              <a:rPr lang="en-US" altLang="en-US" sz="4400" b="1" i="1" dirty="0">
                <a:solidFill>
                  <a:srgbClr val="FFFF00"/>
                </a:solidFill>
                <a:effectLst>
                  <a:glow rad="127000">
                    <a:prstClr val="black">
                      <a:alpha val="40000"/>
                    </a:prstClr>
                  </a:glow>
                </a:effectLst>
                <a:latin typeface="Arial" panose="020B0604020202020204" pitchFamily="34" charset="0"/>
              </a:rPr>
              <a:t>Waterloo, Belgium</a:t>
            </a:r>
          </a:p>
          <a:p>
            <a:pPr marL="0" marR="0" lvl="0" indent="0" algn="l" defTabSz="914400" rtl="0" eaLnBrk="0" fontAlgn="base" latinLnBrk="0" hangingPunct="0">
              <a:lnSpc>
                <a:spcPct val="150000"/>
              </a:lnSpc>
              <a:spcBef>
                <a:spcPts val="900"/>
              </a:spcBef>
              <a:spcAft>
                <a:spcPct val="0"/>
              </a:spcAft>
              <a:buClrTx/>
              <a:buSzTx/>
              <a:buNone/>
              <a:tabLst/>
              <a:defRPr/>
            </a:pPr>
            <a:r>
              <a:rPr kumimoji="0" lang="en-US" altLang="en-US" sz="44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Paris, France</a:t>
            </a:r>
          </a:p>
          <a:p>
            <a:pPr marL="0" marR="0" lvl="0" indent="0" algn="l" defTabSz="914400" rtl="0" eaLnBrk="0" fontAlgn="base" latinLnBrk="0" hangingPunct="0">
              <a:lnSpc>
                <a:spcPct val="150000"/>
              </a:lnSpc>
              <a:spcBef>
                <a:spcPts val="900"/>
              </a:spcBef>
              <a:spcAft>
                <a:spcPct val="0"/>
              </a:spcAft>
              <a:buClrTx/>
              <a:buSzTx/>
              <a:buNone/>
              <a:tabLst/>
              <a:defRPr/>
            </a:pPr>
            <a:r>
              <a:rPr lang="en-US" altLang="en-US" sz="4400" b="1" i="1" dirty="0">
                <a:solidFill>
                  <a:srgbClr val="FFFF00"/>
                </a:solidFill>
                <a:effectLst>
                  <a:glow rad="127000">
                    <a:prstClr val="black">
                      <a:alpha val="40000"/>
                    </a:prstClr>
                  </a:glow>
                </a:effectLst>
                <a:latin typeface="Arial" panose="020B0604020202020204" pitchFamily="34" charset="0"/>
              </a:rPr>
              <a:t>Naples, Italy</a:t>
            </a:r>
            <a:endParaRPr kumimoji="0" lang="en-US" altLang="en-US" sz="44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ndParaRPr>
          </a:p>
        </p:txBody>
      </p:sp>
      <p:sp>
        <p:nvSpPr>
          <p:cNvPr id="4" name="Text Box 2">
            <a:extLst>
              <a:ext uri="{FF2B5EF4-FFF2-40B4-BE49-F238E27FC236}">
                <a16:creationId xmlns:a16="http://schemas.microsoft.com/office/drawing/2014/main" id="{9F86CC76-231D-4A70-AF6F-35A8A033C119}"/>
              </a:ext>
            </a:extLst>
          </p:cNvPr>
          <p:cNvSpPr txBox="1">
            <a:spLocks noChangeArrowheads="1"/>
          </p:cNvSpPr>
          <p:nvPr/>
        </p:nvSpPr>
        <p:spPr bwMode="auto">
          <a:xfrm>
            <a:off x="7265894" y="1066800"/>
            <a:ext cx="4468906" cy="437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50000"/>
              </a:lnSpc>
              <a:spcBef>
                <a:spcPts val="900"/>
              </a:spcBef>
              <a:spcAft>
                <a:spcPct val="0"/>
              </a:spcAft>
              <a:buClrTx/>
              <a:buSzTx/>
              <a:buNone/>
              <a:tabLst/>
              <a:defRPr/>
            </a:pPr>
            <a:r>
              <a:rPr kumimoji="0" lang="en-US" altLang="en-US" sz="4400" b="1" i="1"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Memphis, TN</a:t>
            </a:r>
          </a:p>
          <a:p>
            <a:pPr marL="0" marR="0" lvl="0" indent="0" algn="l" defTabSz="914400" rtl="0" eaLnBrk="0" fontAlgn="base" latinLnBrk="0" hangingPunct="0">
              <a:lnSpc>
                <a:spcPct val="150000"/>
              </a:lnSpc>
              <a:spcBef>
                <a:spcPts val="900"/>
              </a:spcBef>
              <a:spcAft>
                <a:spcPct val="0"/>
              </a:spcAft>
              <a:buClrTx/>
              <a:buSzTx/>
              <a:buNone/>
              <a:tabLst/>
              <a:defRPr/>
            </a:pPr>
            <a:r>
              <a:rPr lang="en-US" altLang="en-US" sz="4400" b="1" i="1" dirty="0">
                <a:solidFill>
                  <a:srgbClr val="FFFFFF"/>
                </a:solidFill>
                <a:effectLst>
                  <a:glow rad="127000">
                    <a:prstClr val="black">
                      <a:alpha val="40000"/>
                    </a:prstClr>
                  </a:glow>
                </a:effectLst>
                <a:latin typeface="Arial" panose="020B0604020202020204" pitchFamily="34" charset="0"/>
              </a:rPr>
              <a:t>Waterloo, NY</a:t>
            </a:r>
          </a:p>
          <a:p>
            <a:pPr marL="0" marR="0" lvl="0" indent="0" algn="l" defTabSz="914400" rtl="0" eaLnBrk="0" fontAlgn="base" latinLnBrk="0" hangingPunct="0">
              <a:lnSpc>
                <a:spcPct val="150000"/>
              </a:lnSpc>
              <a:spcBef>
                <a:spcPts val="900"/>
              </a:spcBef>
              <a:spcAft>
                <a:spcPct val="0"/>
              </a:spcAft>
              <a:buClrTx/>
              <a:buSzTx/>
              <a:buNone/>
              <a:tabLst/>
              <a:defRPr/>
            </a:pPr>
            <a:r>
              <a:rPr kumimoji="0" lang="en-US" altLang="en-US" sz="4400" b="1" i="1"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Paris, TN</a:t>
            </a:r>
          </a:p>
          <a:p>
            <a:pPr marL="0" marR="0" lvl="0" indent="0" algn="l" defTabSz="914400" rtl="0" eaLnBrk="0" fontAlgn="base" latinLnBrk="0" hangingPunct="0">
              <a:lnSpc>
                <a:spcPct val="150000"/>
              </a:lnSpc>
              <a:spcBef>
                <a:spcPts val="900"/>
              </a:spcBef>
              <a:spcAft>
                <a:spcPct val="0"/>
              </a:spcAft>
              <a:buClrTx/>
              <a:buSzTx/>
              <a:buNone/>
              <a:tabLst/>
              <a:defRPr/>
            </a:pPr>
            <a:r>
              <a:rPr lang="en-US" altLang="en-US" sz="4400" b="1" i="1" dirty="0">
                <a:solidFill>
                  <a:srgbClr val="FFFFFF"/>
                </a:solidFill>
                <a:effectLst>
                  <a:glow rad="127000">
                    <a:prstClr val="black">
                      <a:alpha val="40000"/>
                    </a:prstClr>
                  </a:glow>
                </a:effectLst>
                <a:latin typeface="Arial" panose="020B0604020202020204" pitchFamily="34" charset="0"/>
              </a:rPr>
              <a:t>Naples, FL</a:t>
            </a:r>
            <a:endParaRPr kumimoji="0" lang="en-US" altLang="en-US" sz="4400" b="1" i="1"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ndParaRPr>
          </a:p>
        </p:txBody>
      </p:sp>
      <p:sp>
        <p:nvSpPr>
          <p:cNvPr id="2" name="Arrow: Right 1">
            <a:extLst>
              <a:ext uri="{FF2B5EF4-FFF2-40B4-BE49-F238E27FC236}">
                <a16:creationId xmlns:a16="http://schemas.microsoft.com/office/drawing/2014/main" id="{81765E47-DD99-4E85-96EF-937A1ACE3EFB}"/>
              </a:ext>
            </a:extLst>
          </p:cNvPr>
          <p:cNvSpPr/>
          <p:nvPr/>
        </p:nvSpPr>
        <p:spPr bwMode="auto">
          <a:xfrm>
            <a:off x="5800164" y="1403874"/>
            <a:ext cx="1371600" cy="533400"/>
          </a:xfrm>
          <a:prstGeom prst="right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
        <p:nvSpPr>
          <p:cNvPr id="5" name="Arrow: Right 4">
            <a:extLst>
              <a:ext uri="{FF2B5EF4-FFF2-40B4-BE49-F238E27FC236}">
                <a16:creationId xmlns:a16="http://schemas.microsoft.com/office/drawing/2014/main" id="{12A506CE-19C7-462E-9A66-17A9BD915301}"/>
              </a:ext>
            </a:extLst>
          </p:cNvPr>
          <p:cNvSpPr/>
          <p:nvPr/>
        </p:nvSpPr>
        <p:spPr bwMode="auto">
          <a:xfrm>
            <a:off x="6266329" y="2536116"/>
            <a:ext cx="905435" cy="533400"/>
          </a:xfrm>
          <a:prstGeom prst="right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
        <p:nvSpPr>
          <p:cNvPr id="6" name="Arrow: Right 5">
            <a:extLst>
              <a:ext uri="{FF2B5EF4-FFF2-40B4-BE49-F238E27FC236}">
                <a16:creationId xmlns:a16="http://schemas.microsoft.com/office/drawing/2014/main" id="{E2C9EF17-6B77-4B80-8803-7EDFC70492AC}"/>
              </a:ext>
            </a:extLst>
          </p:cNvPr>
          <p:cNvSpPr/>
          <p:nvPr/>
        </p:nvSpPr>
        <p:spPr bwMode="auto">
          <a:xfrm>
            <a:off x="4941794" y="3636982"/>
            <a:ext cx="2229970" cy="533400"/>
          </a:xfrm>
          <a:prstGeom prst="right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
        <p:nvSpPr>
          <p:cNvPr id="7" name="Arrow: Right 6">
            <a:extLst>
              <a:ext uri="{FF2B5EF4-FFF2-40B4-BE49-F238E27FC236}">
                <a16:creationId xmlns:a16="http://schemas.microsoft.com/office/drawing/2014/main" id="{F4CC96F1-BF16-45FB-BFF0-8972440A3D12}"/>
              </a:ext>
            </a:extLst>
          </p:cNvPr>
          <p:cNvSpPr/>
          <p:nvPr/>
        </p:nvSpPr>
        <p:spPr bwMode="auto">
          <a:xfrm>
            <a:off x="4941794" y="4802393"/>
            <a:ext cx="2229970" cy="533400"/>
          </a:xfrm>
          <a:prstGeom prst="right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Tree>
    <p:extLst>
      <p:ext uri="{BB962C8B-B14F-4D97-AF65-F5344CB8AC3E}">
        <p14:creationId xmlns:p14="http://schemas.microsoft.com/office/powerpoint/2010/main" val="331083464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1524000" y="1447800"/>
            <a:ext cx="8711184" cy="156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Garden of Eden</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Plan of God</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Paradise and the Pre-Flood World</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5520522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ext Box 7">
            <a:extLst>
              <a:ext uri="{FF2B5EF4-FFF2-40B4-BE49-F238E27FC236}">
                <a16:creationId xmlns:a16="http://schemas.microsoft.com/office/drawing/2014/main" id="{C0981C3D-156F-4CD6-9A71-42D45963C21B}"/>
              </a:ext>
            </a:extLst>
          </p:cNvPr>
          <p:cNvSpPr txBox="1">
            <a:spLocks noChangeArrowheads="1"/>
          </p:cNvSpPr>
          <p:nvPr/>
        </p:nvSpPr>
        <p:spPr bwMode="auto">
          <a:xfrm>
            <a:off x="4343400" y="838200"/>
            <a:ext cx="3505200" cy="1446550"/>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88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Eden</a:t>
            </a:r>
          </a:p>
        </p:txBody>
      </p:sp>
      <p:sp>
        <p:nvSpPr>
          <p:cNvPr id="3" name="Text Box 7">
            <a:extLst>
              <a:ext uri="{FF2B5EF4-FFF2-40B4-BE49-F238E27FC236}">
                <a16:creationId xmlns:a16="http://schemas.microsoft.com/office/drawing/2014/main" id="{EEDED796-A0EA-41D4-A0D3-0646E679191D}"/>
              </a:ext>
            </a:extLst>
          </p:cNvPr>
          <p:cNvSpPr txBox="1">
            <a:spLocks noChangeArrowheads="1"/>
          </p:cNvSpPr>
          <p:nvPr/>
        </p:nvSpPr>
        <p:spPr bwMode="auto">
          <a:xfrm>
            <a:off x="2521772" y="4267200"/>
            <a:ext cx="7148456" cy="1015663"/>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1" u="none" strike="noStrike" kern="1200" cap="none" spc="0" normalizeH="0" baseline="0" noProof="0" dirty="0">
                <a:ln>
                  <a:noFill/>
                </a:ln>
                <a:solidFill>
                  <a:schemeClr val="bg1"/>
                </a:solidFill>
                <a:effectLst>
                  <a:glow rad="139700">
                    <a:prstClr val="black">
                      <a:alpha val="25000"/>
                    </a:prstClr>
                  </a:glow>
                </a:effectLst>
                <a:uLnTx/>
                <a:uFillTx/>
                <a:latin typeface="Arial" panose="020B0604020202020204" pitchFamily="34" charset="0"/>
                <a:ea typeface="+mn-ea"/>
                <a:cs typeface="Arial" panose="020B0604020202020204" pitchFamily="34" charset="0"/>
              </a:rPr>
              <a:t>“Pleasure, delight”</a:t>
            </a:r>
          </a:p>
        </p:txBody>
      </p:sp>
    </p:spTree>
    <p:extLst>
      <p:ext uri="{BB962C8B-B14F-4D97-AF65-F5344CB8AC3E}">
        <p14:creationId xmlns:p14="http://schemas.microsoft.com/office/powerpoint/2010/main" val="30203835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unset, nature, setting, sun&#10;&#10;Description automatically generated">
            <a:extLst>
              <a:ext uri="{FF2B5EF4-FFF2-40B4-BE49-F238E27FC236}">
                <a16:creationId xmlns:a16="http://schemas.microsoft.com/office/drawing/2014/main" id="{BEDD7F9E-5492-459C-9E4A-9D4610437256}"/>
              </a:ext>
            </a:extLst>
          </p:cNvPr>
          <p:cNvPicPr>
            <a:picLocks noChangeAspect="1"/>
          </p:cNvPicPr>
          <p:nvPr/>
        </p:nvPicPr>
        <p:blipFill rotWithShape="1">
          <a:blip r:embed="rId2">
            <a:extLst>
              <a:ext uri="{28A0092B-C50C-407E-A947-70E740481C1C}">
                <a14:useLocalDpi xmlns:a14="http://schemas.microsoft.com/office/drawing/2010/main" val="0"/>
              </a:ext>
            </a:extLst>
          </a:blip>
          <a:srcRect l="22164" r="2727"/>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7" name="Picture 6" descr="A dirt road with trees on either side of it&#10;&#10;Description automatically generated with low confidence">
            <a:extLst>
              <a:ext uri="{FF2B5EF4-FFF2-40B4-BE49-F238E27FC236}">
                <a16:creationId xmlns:a16="http://schemas.microsoft.com/office/drawing/2014/main" id="{EBD56BE7-5F0B-46DA-BDF8-313375C813D8}"/>
              </a:ext>
            </a:extLst>
          </p:cNvPr>
          <p:cNvPicPr>
            <a:picLocks noChangeAspect="1"/>
          </p:cNvPicPr>
          <p:nvPr/>
        </p:nvPicPr>
        <p:blipFill rotWithShape="1">
          <a:blip r:embed="rId3">
            <a:extLst>
              <a:ext uri="{28A0092B-C50C-407E-A947-70E740481C1C}">
                <a14:useLocalDpi xmlns:a14="http://schemas.microsoft.com/office/drawing/2010/main" val="0"/>
              </a:ext>
            </a:extLst>
          </a:blip>
          <a:srcRect l="24973" r="-1" b="-1"/>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Picture 2" descr="A picture containing tree, grass, outdoor, flower&#10;&#10;Description automatically generated">
            <a:extLst>
              <a:ext uri="{FF2B5EF4-FFF2-40B4-BE49-F238E27FC236}">
                <a16:creationId xmlns:a16="http://schemas.microsoft.com/office/drawing/2014/main" id="{460D6535-E697-4C20-925B-AC81DDD30195}"/>
              </a:ext>
            </a:extLst>
          </p:cNvPr>
          <p:cNvPicPr>
            <a:picLocks noChangeAspect="1"/>
          </p:cNvPicPr>
          <p:nvPr/>
        </p:nvPicPr>
        <p:blipFill rotWithShape="1">
          <a:blip r:embed="rId4">
            <a:extLst>
              <a:ext uri="{28A0092B-C50C-407E-A947-70E740481C1C}">
                <a14:useLocalDpi xmlns:a14="http://schemas.microsoft.com/office/drawing/2010/main" val="0"/>
              </a:ext>
            </a:extLst>
          </a:blip>
          <a:srcRect t="1239" r="3" b="3"/>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37450282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1092115"/>
            <a:ext cx="1095375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out of the ground made the LORD God to grow every tree that is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pleasant to the sight, and good for food</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2:9</a:t>
            </a:r>
          </a:p>
        </p:txBody>
      </p:sp>
    </p:spTree>
    <p:extLst>
      <p:ext uri="{BB962C8B-B14F-4D97-AF65-F5344CB8AC3E}">
        <p14:creationId xmlns:p14="http://schemas.microsoft.com/office/powerpoint/2010/main" val="207228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892059"/>
            <a:ext cx="10953750" cy="418576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LORD God said,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It is not good that the man should be alone</a:t>
            </a: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 will make him an help meet for him… but for Adam there was not found an help meet for him. And the LORD God caused a deep sleep to fall upon Adam, and he slept: and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he took one of his ribs</a:t>
            </a: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closed up the flesh instead thereof...”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2:18-23</a:t>
            </a:r>
          </a:p>
        </p:txBody>
      </p:sp>
    </p:spTree>
    <p:extLst>
      <p:ext uri="{BB962C8B-B14F-4D97-AF65-F5344CB8AC3E}">
        <p14:creationId xmlns:p14="http://schemas.microsoft.com/office/powerpoint/2010/main" val="275781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1045947"/>
            <a:ext cx="10953750" cy="387798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rib, which the LORD God had taken from man, made he a woman, and brought her unto the man. And Adam said, </a:t>
            </a:r>
            <a:r>
              <a:rPr kumimoji="0" lang="en-US" altLang="en-US" sz="4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This is now bone of my bones, and flesh of my flesh</a:t>
            </a: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she shall be called Woman, because she was taken out of Man.”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2:18-23</a:t>
            </a:r>
          </a:p>
        </p:txBody>
      </p:sp>
    </p:spTree>
    <p:extLst>
      <p:ext uri="{BB962C8B-B14F-4D97-AF65-F5344CB8AC3E}">
        <p14:creationId xmlns:p14="http://schemas.microsoft.com/office/powerpoint/2010/main" val="2191661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685800" y="1447800"/>
            <a:ext cx="10820400" cy="98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came from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sacrifice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Brides of Adam and Christ</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39379561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descr="alcohol-addiction-symptoms">
            <a:extLst>
              <a:ext uri="{FF2B5EF4-FFF2-40B4-BE49-F238E27FC236}">
                <a16:creationId xmlns:a16="http://schemas.microsoft.com/office/drawing/2014/main" id="{99953534-6709-4907-A306-DD9FB0EBE4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301" r="1" b="12015"/>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P900400480[1]">
            <a:extLst>
              <a:ext uri="{FF2B5EF4-FFF2-40B4-BE49-F238E27FC236}">
                <a16:creationId xmlns:a16="http://schemas.microsoft.com/office/drawing/2014/main" id="{4B99D96F-C78E-4808-B7F9-32EA6A20DE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71" r="-2" b="38695"/>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Shape 1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1FB39966-70CC-4AF9-9C18-7FCDE07C65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52" r="17132" b="2"/>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13" name="Freeform: Shape 1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Bible_Genesis1">
            <a:extLst>
              <a:ext uri="{FF2B5EF4-FFF2-40B4-BE49-F238E27FC236}">
                <a16:creationId xmlns:a16="http://schemas.microsoft.com/office/drawing/2014/main" id="{B7B1AA0B-AA91-4B6E-AF67-7C2646F870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60" r="8665" b="-1"/>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15" name="Oval 17">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3" descr="dreamstime_2511937 trimmed">
            <a:extLst>
              <a:ext uri="{FF2B5EF4-FFF2-40B4-BE49-F238E27FC236}">
                <a16:creationId xmlns:a16="http://schemas.microsoft.com/office/drawing/2014/main" id="{5631456A-57C9-4413-B720-56D9BA4264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656" r="-1" b="28594"/>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5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907449"/>
            <a:ext cx="1095375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“Husbands, love your wives, even as Christ also loved the church, and </a:t>
            </a:r>
            <a:r>
              <a:rPr kumimoji="0" lang="en-US" altLang="en-US" sz="66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gave himself for it</a:t>
            </a:r>
            <a:r>
              <a:rPr kumimoji="0" lang="en-US" altLang="en-US" sz="66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Ephesians 5:25</a:t>
            </a:r>
          </a:p>
        </p:txBody>
      </p:sp>
    </p:spTree>
    <p:extLst>
      <p:ext uri="{BB962C8B-B14F-4D97-AF65-F5344CB8AC3E}">
        <p14:creationId xmlns:p14="http://schemas.microsoft.com/office/powerpoint/2010/main" val="4216274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685800" y="1447800"/>
            <a:ext cx="10820400" cy="211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came from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sacrifice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came from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side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Brides of Adam and Christ</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229082004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1092115"/>
            <a:ext cx="1095375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“But one of the soldiers with a spear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pierced his side</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forthwith came there out blood and water.”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Ephesians 5:25</a:t>
            </a:r>
          </a:p>
        </p:txBody>
      </p:sp>
    </p:spTree>
    <p:extLst>
      <p:ext uri="{BB962C8B-B14F-4D97-AF65-F5344CB8AC3E}">
        <p14:creationId xmlns:p14="http://schemas.microsoft.com/office/powerpoint/2010/main" val="2037539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Text Box 7">
            <a:extLst>
              <a:ext uri="{FF2B5EF4-FFF2-40B4-BE49-F238E27FC236}">
                <a16:creationId xmlns:a16="http://schemas.microsoft.com/office/drawing/2014/main" id="{C0981C3D-156F-4CD6-9A71-42D45963C21B}"/>
              </a:ext>
            </a:extLst>
          </p:cNvPr>
          <p:cNvSpPr txBox="1">
            <a:spLocks noChangeArrowheads="1"/>
          </p:cNvSpPr>
          <p:nvPr/>
        </p:nvSpPr>
        <p:spPr bwMode="auto">
          <a:xfrm>
            <a:off x="457200" y="4114800"/>
            <a:ext cx="11277600" cy="1938992"/>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6000" b="1" i="0" u="none" strike="noStrike" kern="1200" cap="none" spc="0" normalizeH="0" baseline="0" noProof="0" dirty="0">
                <a:ln>
                  <a:noFill/>
                </a:ln>
                <a:solidFill>
                  <a:schemeClr val="bg1"/>
                </a:solidFill>
                <a:effectLst>
                  <a:glow rad="139700">
                    <a:prstClr val="black">
                      <a:alpha val="25000"/>
                    </a:prstClr>
                  </a:glow>
                </a:effectLst>
                <a:uLnTx/>
                <a:uFillTx/>
                <a:latin typeface="Arial" panose="020B0604020202020204" pitchFamily="34" charset="0"/>
                <a:ea typeface="+mn-ea"/>
                <a:cs typeface="Arial" panose="020B0604020202020204" pitchFamily="34" charset="0"/>
              </a:rPr>
              <a:t>Men do not have </a:t>
            </a:r>
            <a:r>
              <a:rPr kumimoji="0" lang="en-US" altLang="en-US" sz="60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one less rib </a:t>
            </a:r>
            <a:r>
              <a:rPr kumimoji="0" lang="en-US" altLang="en-US" sz="6000" b="1" i="0" u="none" strike="noStrike" kern="1200" cap="none" spc="0" normalizeH="0" baseline="0" noProof="0" dirty="0">
                <a:ln>
                  <a:noFill/>
                </a:ln>
                <a:solidFill>
                  <a:schemeClr val="bg1"/>
                </a:solidFill>
                <a:effectLst>
                  <a:glow rad="139700">
                    <a:prstClr val="black">
                      <a:alpha val="25000"/>
                    </a:prstClr>
                  </a:glow>
                </a:effectLst>
                <a:uLnTx/>
                <a:uFillTx/>
                <a:latin typeface="Arial" panose="020B0604020202020204" pitchFamily="34" charset="0"/>
                <a:ea typeface="+mn-ea"/>
                <a:cs typeface="Arial" panose="020B0604020202020204" pitchFamily="34" charset="0"/>
              </a:rPr>
              <a:t>than women!</a:t>
            </a:r>
          </a:p>
        </p:txBody>
      </p:sp>
    </p:spTree>
    <p:extLst>
      <p:ext uri="{BB962C8B-B14F-4D97-AF65-F5344CB8AC3E}">
        <p14:creationId xmlns:p14="http://schemas.microsoft.com/office/powerpoint/2010/main" val="377176203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685800" y="1447800"/>
            <a:ext cx="10820400" cy="324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came from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sacrifice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came from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side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was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flesh and bone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Brides of Adam and Christ</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41151872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1295400"/>
            <a:ext cx="1095375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 we are members of his body,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of his flesh, and of his bones</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Ephesians 5:30</a:t>
            </a:r>
          </a:p>
        </p:txBody>
      </p:sp>
    </p:spTree>
    <p:extLst>
      <p:ext uri="{BB962C8B-B14F-4D97-AF65-F5344CB8AC3E}">
        <p14:creationId xmlns:p14="http://schemas.microsoft.com/office/powerpoint/2010/main" val="3650246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685800" y="1447800"/>
            <a:ext cx="10820400" cy="437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came from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sacrifice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came from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side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was his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flesh and bone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a:p>
            <a:pPr marL="457200" marR="0" lvl="0" indent="-45720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Adam’s bride was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brought</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to him.</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The Brides of Adam and Christ</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187465292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938227"/>
            <a:ext cx="10953750" cy="409342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“Then we which are alive and remain shall be caught up together with them in the clouds, to </a:t>
            </a:r>
            <a:r>
              <a:rPr kumimoji="0" lang="en-US" altLang="en-US" sz="5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meet the Lord in the air</a:t>
            </a:r>
            <a:r>
              <a:rPr kumimoji="0" lang="en-US" altLang="en-US" sz="5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so shall we ever be with the Lord.”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1 Thessalonians 4:17</a:t>
            </a:r>
          </a:p>
        </p:txBody>
      </p:sp>
    </p:spTree>
    <p:extLst>
      <p:ext uri="{BB962C8B-B14F-4D97-AF65-F5344CB8AC3E}">
        <p14:creationId xmlns:p14="http://schemas.microsoft.com/office/powerpoint/2010/main" val="4244706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630451"/>
            <a:ext cx="10953750" cy="470898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“Let us be glad and rejoice, and give </a:t>
            </a:r>
            <a:r>
              <a:rPr kumimoji="0" lang="en-US" altLang="en-US" sz="58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honour</a:t>
            </a:r>
            <a:r>
              <a:rPr kumimoji="0" lang="en-US" altLang="en-US" sz="5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to him: for the marriage of the Lamb is come, and </a:t>
            </a:r>
            <a:r>
              <a:rPr kumimoji="0" lang="en-US" altLang="en-US" sz="5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his wife hath made herself ready</a:t>
            </a:r>
            <a:r>
              <a:rPr kumimoji="0" lang="en-US" altLang="en-US" sz="5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Revelation 19:7</a:t>
            </a:r>
          </a:p>
        </p:txBody>
      </p:sp>
    </p:spTree>
    <p:extLst>
      <p:ext uri="{BB962C8B-B14F-4D97-AF65-F5344CB8AC3E}">
        <p14:creationId xmlns:p14="http://schemas.microsoft.com/office/powerpoint/2010/main" val="2002653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1524000" y="1447800"/>
            <a:ext cx="8711184"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Garden of Eden</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Plan of God</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Fall of Man</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Paradise and the Pre-Flood World</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17080834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95300" y="1370885"/>
            <a:ext cx="11201400" cy="341632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“If the </a:t>
            </a:r>
            <a:r>
              <a:rPr kumimoji="0" lang="en-US" altLang="en-US" sz="7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foundations be destroyed</a:t>
            </a:r>
            <a:r>
              <a:rPr kumimoji="0" lang="en-US" altLang="en-US" sz="7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what can the righteous do?”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Psalm 11:3</a:t>
            </a:r>
          </a:p>
        </p:txBody>
      </p:sp>
    </p:spTree>
    <p:extLst>
      <p:ext uri="{BB962C8B-B14F-4D97-AF65-F5344CB8AC3E}">
        <p14:creationId xmlns:p14="http://schemas.microsoft.com/office/powerpoint/2010/main" val="3176064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D46B2BE-455C-424A-AD17-C96C23090886}"/>
              </a:ext>
            </a:extLst>
          </p:cNvPr>
          <p:cNvSpPr>
            <a:spLocks noChangeArrowheads="1"/>
          </p:cNvSpPr>
          <p:nvPr/>
        </p:nvSpPr>
        <p:spPr bwMode="auto">
          <a:xfrm>
            <a:off x="777241" y="994457"/>
            <a:ext cx="23621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Satan’s Creation</a:t>
            </a:r>
          </a:p>
        </p:txBody>
      </p:sp>
      <p:sp>
        <p:nvSpPr>
          <p:cNvPr id="2" name="Rectangle 1">
            <a:extLst>
              <a:ext uri="{FF2B5EF4-FFF2-40B4-BE49-F238E27FC236}">
                <a16:creationId xmlns:a16="http://schemas.microsoft.com/office/drawing/2014/main" id="{1604DB37-04A1-49D5-86C6-F48C392B2070}"/>
              </a:ext>
            </a:extLst>
          </p:cNvPr>
          <p:cNvSpPr/>
          <p:nvPr/>
        </p:nvSpPr>
        <p:spPr>
          <a:xfrm>
            <a:off x="597408" y="2895600"/>
            <a:ext cx="838200" cy="762000"/>
          </a:xfrm>
          <a:prstGeom prst="rect">
            <a:avLst/>
          </a:prstGeom>
          <a:solidFill>
            <a:srgbClr val="99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p>
        </p:txBody>
      </p:sp>
      <p:sp>
        <p:nvSpPr>
          <p:cNvPr id="7" name="Rectangle 6">
            <a:extLst>
              <a:ext uri="{FF2B5EF4-FFF2-40B4-BE49-F238E27FC236}">
                <a16:creationId xmlns:a16="http://schemas.microsoft.com/office/drawing/2014/main" id="{EDA61B09-AAB6-45D7-A88A-0E5CB1C75F06}"/>
              </a:ext>
            </a:extLst>
          </p:cNvPr>
          <p:cNvSpPr/>
          <p:nvPr/>
        </p:nvSpPr>
        <p:spPr>
          <a:xfrm>
            <a:off x="1438656" y="2895600"/>
            <a:ext cx="838200" cy="762000"/>
          </a:xfrm>
          <a:prstGeom prst="rect">
            <a:avLst/>
          </a:prstGeom>
          <a:solidFill>
            <a:srgbClr val="99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2</a:t>
            </a:r>
          </a:p>
        </p:txBody>
      </p:sp>
      <p:sp>
        <p:nvSpPr>
          <p:cNvPr id="8" name="Rectangle 7">
            <a:extLst>
              <a:ext uri="{FF2B5EF4-FFF2-40B4-BE49-F238E27FC236}">
                <a16:creationId xmlns:a16="http://schemas.microsoft.com/office/drawing/2014/main" id="{E3406EB8-74CF-4261-A634-0E5A7B6B5F88}"/>
              </a:ext>
            </a:extLst>
          </p:cNvPr>
          <p:cNvSpPr/>
          <p:nvPr/>
        </p:nvSpPr>
        <p:spPr>
          <a:xfrm>
            <a:off x="2286000" y="2898648"/>
            <a:ext cx="838200" cy="762000"/>
          </a:xfrm>
          <a:prstGeom prst="rect">
            <a:avLst/>
          </a:prstGeom>
          <a:solidFill>
            <a:srgbClr val="99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3</a:t>
            </a:r>
          </a:p>
        </p:txBody>
      </p:sp>
      <p:sp>
        <p:nvSpPr>
          <p:cNvPr id="9" name="Rectangle 8">
            <a:extLst>
              <a:ext uri="{FF2B5EF4-FFF2-40B4-BE49-F238E27FC236}">
                <a16:creationId xmlns:a16="http://schemas.microsoft.com/office/drawing/2014/main" id="{DB487E9E-6B5B-4EBC-AD8A-29C315EAD860}"/>
              </a:ext>
            </a:extLst>
          </p:cNvPr>
          <p:cNvSpPr/>
          <p:nvPr/>
        </p:nvSpPr>
        <p:spPr>
          <a:xfrm>
            <a:off x="3124200" y="2895600"/>
            <a:ext cx="838200" cy="762000"/>
          </a:xfrm>
          <a:prstGeom prst="rect">
            <a:avLst/>
          </a:prstGeom>
          <a:solidFill>
            <a:srgbClr val="99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4</a:t>
            </a:r>
          </a:p>
        </p:txBody>
      </p:sp>
      <p:sp>
        <p:nvSpPr>
          <p:cNvPr id="10" name="Rectangle 9">
            <a:extLst>
              <a:ext uri="{FF2B5EF4-FFF2-40B4-BE49-F238E27FC236}">
                <a16:creationId xmlns:a16="http://schemas.microsoft.com/office/drawing/2014/main" id="{0F7E0236-5A92-4471-9E02-554BF54767FA}"/>
              </a:ext>
            </a:extLst>
          </p:cNvPr>
          <p:cNvSpPr/>
          <p:nvPr/>
        </p:nvSpPr>
        <p:spPr>
          <a:xfrm>
            <a:off x="3962400" y="2895600"/>
            <a:ext cx="838200" cy="762000"/>
          </a:xfrm>
          <a:prstGeom prst="rect">
            <a:avLst/>
          </a:prstGeom>
          <a:solidFill>
            <a:srgbClr val="99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5</a:t>
            </a:r>
          </a:p>
        </p:txBody>
      </p:sp>
      <p:sp>
        <p:nvSpPr>
          <p:cNvPr id="11" name="Rectangle 10">
            <a:extLst>
              <a:ext uri="{FF2B5EF4-FFF2-40B4-BE49-F238E27FC236}">
                <a16:creationId xmlns:a16="http://schemas.microsoft.com/office/drawing/2014/main" id="{6EA1EE43-E8FF-466C-B853-13ABE2693FDB}"/>
              </a:ext>
            </a:extLst>
          </p:cNvPr>
          <p:cNvSpPr/>
          <p:nvPr/>
        </p:nvSpPr>
        <p:spPr>
          <a:xfrm>
            <a:off x="4806696" y="2895600"/>
            <a:ext cx="838200" cy="762000"/>
          </a:xfrm>
          <a:prstGeom prst="rect">
            <a:avLst/>
          </a:prstGeom>
          <a:solidFill>
            <a:srgbClr val="99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6</a:t>
            </a:r>
          </a:p>
        </p:txBody>
      </p:sp>
      <p:sp>
        <p:nvSpPr>
          <p:cNvPr id="12" name="Rectangle 11">
            <a:extLst>
              <a:ext uri="{FF2B5EF4-FFF2-40B4-BE49-F238E27FC236}">
                <a16:creationId xmlns:a16="http://schemas.microsoft.com/office/drawing/2014/main" id="{D81875D5-E647-4D54-A9BF-E9AEAD287CA1}"/>
              </a:ext>
            </a:extLst>
          </p:cNvPr>
          <p:cNvSpPr/>
          <p:nvPr/>
        </p:nvSpPr>
        <p:spPr>
          <a:xfrm>
            <a:off x="5638801" y="2895600"/>
            <a:ext cx="5562600" cy="762000"/>
          </a:xfrm>
          <a:prstGeom prst="rect">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130 years</a:t>
            </a:r>
          </a:p>
        </p:txBody>
      </p:sp>
      <p:sp>
        <p:nvSpPr>
          <p:cNvPr id="13" name="Rectangle 3">
            <a:extLst>
              <a:ext uri="{FF2B5EF4-FFF2-40B4-BE49-F238E27FC236}">
                <a16:creationId xmlns:a16="http://schemas.microsoft.com/office/drawing/2014/main" id="{054D51DD-5BF2-4D9C-AC0C-49B88A61129E}"/>
              </a:ext>
            </a:extLst>
          </p:cNvPr>
          <p:cNvSpPr>
            <a:spLocks noChangeArrowheads="1"/>
          </p:cNvSpPr>
          <p:nvPr/>
        </p:nvSpPr>
        <p:spPr bwMode="auto">
          <a:xfrm>
            <a:off x="4572000" y="994456"/>
            <a:ext cx="23621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Satan’s Fall</a:t>
            </a:r>
          </a:p>
        </p:txBody>
      </p:sp>
      <p:sp>
        <p:nvSpPr>
          <p:cNvPr id="14" name="Rectangle 3">
            <a:extLst>
              <a:ext uri="{FF2B5EF4-FFF2-40B4-BE49-F238E27FC236}">
                <a16:creationId xmlns:a16="http://schemas.microsoft.com/office/drawing/2014/main" id="{4C62EC5B-F201-455B-8720-2E90B7CDF6BD}"/>
              </a:ext>
            </a:extLst>
          </p:cNvPr>
          <p:cNvSpPr>
            <a:spLocks noChangeArrowheads="1"/>
          </p:cNvSpPr>
          <p:nvPr/>
        </p:nvSpPr>
        <p:spPr bwMode="auto">
          <a:xfrm>
            <a:off x="4625339" y="4318708"/>
            <a:ext cx="2590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 and Eve’s Fall</a:t>
            </a:r>
          </a:p>
        </p:txBody>
      </p:sp>
      <p:sp>
        <p:nvSpPr>
          <p:cNvPr id="16" name="Rectangle 3">
            <a:extLst>
              <a:ext uri="{FF2B5EF4-FFF2-40B4-BE49-F238E27FC236}">
                <a16:creationId xmlns:a16="http://schemas.microsoft.com/office/drawing/2014/main" id="{C4F66BE3-3C6D-4EA6-89D5-84650C934B91}"/>
              </a:ext>
            </a:extLst>
          </p:cNvPr>
          <p:cNvSpPr>
            <a:spLocks noChangeArrowheads="1"/>
          </p:cNvSpPr>
          <p:nvPr/>
        </p:nvSpPr>
        <p:spPr bwMode="auto">
          <a:xfrm>
            <a:off x="10108375" y="880133"/>
            <a:ext cx="1905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b="1" dirty="0">
                <a:solidFill>
                  <a:prstClr val="white"/>
                </a:solidFill>
                <a:effectLst>
                  <a:glow rad="127000">
                    <a:prstClr val="black">
                      <a:alpha val="40000"/>
                    </a:prstClr>
                  </a:glow>
                </a:effectLst>
                <a:latin typeface="Arial" panose="020B0604020202020204" pitchFamily="34" charset="0"/>
              </a:rPr>
              <a:t>Seth’s Birth</a:t>
            </a:r>
            <a:endParaRPr kumimoji="0" lang="en-US" altLang="en-US" sz="36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
        <p:nvSpPr>
          <p:cNvPr id="19" name="Arrow: Down 18">
            <a:extLst>
              <a:ext uri="{FF2B5EF4-FFF2-40B4-BE49-F238E27FC236}">
                <a16:creationId xmlns:a16="http://schemas.microsoft.com/office/drawing/2014/main" id="{D9C811DA-C6F3-4B20-BF13-85CF5AD43DE7}"/>
              </a:ext>
            </a:extLst>
          </p:cNvPr>
          <p:cNvSpPr/>
          <p:nvPr/>
        </p:nvSpPr>
        <p:spPr>
          <a:xfrm>
            <a:off x="5333999" y="2209394"/>
            <a:ext cx="838200" cy="7620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95616104-4867-42CD-B7DF-2A9BF5A439C0}"/>
              </a:ext>
            </a:extLst>
          </p:cNvPr>
          <p:cNvSpPr/>
          <p:nvPr/>
        </p:nvSpPr>
        <p:spPr>
          <a:xfrm>
            <a:off x="10695338" y="2187949"/>
            <a:ext cx="731075" cy="7620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1982DD3A-3EC5-4E18-AF4B-D4D2E27C3300}"/>
              </a:ext>
            </a:extLst>
          </p:cNvPr>
          <p:cNvSpPr/>
          <p:nvPr/>
        </p:nvSpPr>
        <p:spPr>
          <a:xfrm rot="10800000">
            <a:off x="5505292" y="3581806"/>
            <a:ext cx="830894" cy="762000"/>
          </a:xfrm>
          <a:prstGeom prst="downArrow">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0A1D44-88DE-4934-8277-6D9E6DBB46A0}"/>
              </a:ext>
            </a:extLst>
          </p:cNvPr>
          <p:cNvSpPr/>
          <p:nvPr/>
        </p:nvSpPr>
        <p:spPr>
          <a:xfrm>
            <a:off x="597409" y="2244356"/>
            <a:ext cx="2526792" cy="611535"/>
          </a:xfrm>
          <a:prstGeom prst="triangle">
            <a:avLst>
              <a:gd name="adj" fmla="val 51277"/>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0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9" grpId="0" animBg="1"/>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1092116"/>
            <a:ext cx="10953750"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God blessed them, and God said unto them, </a:t>
            </a:r>
            <a:r>
              <a:rPr kumimoji="0" lang="en-US" altLang="en-US" sz="6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Be fruitful, and multiply, and replenish the earth</a:t>
            </a:r>
            <a:r>
              <a:rPr kumimoji="0" lang="en-US" altLang="en-US" sz="6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1:28</a:t>
            </a:r>
          </a:p>
        </p:txBody>
      </p:sp>
    </p:spTree>
    <p:extLst>
      <p:ext uri="{BB962C8B-B14F-4D97-AF65-F5344CB8AC3E}">
        <p14:creationId xmlns:p14="http://schemas.microsoft.com/office/powerpoint/2010/main" val="240502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B0B0D"/>
        </a:solidFill>
        <a:effectLst/>
      </p:bgPr>
    </p:bg>
    <p:spTree>
      <p:nvGrpSpPr>
        <p:cNvPr id="1" name=""/>
        <p:cNvGrpSpPr/>
        <p:nvPr/>
      </p:nvGrpSpPr>
      <p:grpSpPr>
        <a:xfrm>
          <a:off x="0" y="0"/>
          <a:ext cx="0" cy="0"/>
          <a:chOff x="0" y="0"/>
          <a:chExt cx="0" cy="0"/>
        </a:xfrm>
      </p:grpSpPr>
      <p:pic>
        <p:nvPicPr>
          <p:cNvPr id="3" name="Picture 2" descr="A picture containing text, arthropod, crab&#10;&#10;Description automatically generated">
            <a:extLst>
              <a:ext uri="{FF2B5EF4-FFF2-40B4-BE49-F238E27FC236}">
                <a16:creationId xmlns:a16="http://schemas.microsoft.com/office/drawing/2014/main" id="{1EFB8721-13F0-4834-BFF5-3E1DE5FC5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0"/>
            <a:ext cx="5712823" cy="2989711"/>
          </a:xfrm>
          <a:prstGeom prst="rect">
            <a:avLst/>
          </a:prstGeom>
        </p:spPr>
      </p:pic>
      <p:sp>
        <p:nvSpPr>
          <p:cNvPr id="5" name="Rectangle 3">
            <a:extLst>
              <a:ext uri="{FF2B5EF4-FFF2-40B4-BE49-F238E27FC236}">
                <a16:creationId xmlns:a16="http://schemas.microsoft.com/office/drawing/2014/main" id="{8001ABC6-D305-47AD-B564-60CF8FC1F00D}"/>
              </a:ext>
            </a:extLst>
          </p:cNvPr>
          <p:cNvSpPr>
            <a:spLocks noChangeArrowheads="1"/>
          </p:cNvSpPr>
          <p:nvPr/>
        </p:nvSpPr>
        <p:spPr bwMode="auto">
          <a:xfrm>
            <a:off x="538162" y="3276600"/>
            <a:ext cx="11115675" cy="230832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“Now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serpent </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was more </a:t>
            </a:r>
            <a:r>
              <a:rPr kumimoji="0" lang="en-US" altLang="en-US" sz="48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subtil</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than any beast of the field which the LORD God had made.” </a:t>
            </a:r>
          </a:p>
        </p:txBody>
      </p:sp>
      <p:sp>
        <p:nvSpPr>
          <p:cNvPr id="6" name="Text Box 2">
            <a:extLst>
              <a:ext uri="{FF2B5EF4-FFF2-40B4-BE49-F238E27FC236}">
                <a16:creationId xmlns:a16="http://schemas.microsoft.com/office/drawing/2014/main" id="{B0B4AE35-5D4D-41D8-BB1E-3237D973E1F9}"/>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3:1</a:t>
            </a:r>
          </a:p>
        </p:txBody>
      </p:sp>
    </p:spTree>
    <p:extLst>
      <p:ext uri="{BB962C8B-B14F-4D97-AF65-F5344CB8AC3E}">
        <p14:creationId xmlns:p14="http://schemas.microsoft.com/office/powerpoint/2010/main" val="379643090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907449"/>
            <a:ext cx="1095375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“Thou hast been </a:t>
            </a:r>
            <a:r>
              <a:rPr kumimoji="0" lang="en-US" altLang="en-US" sz="4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in Eden the garden of God</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every precious stone was thy covering…Thou art the anointed cherub that </a:t>
            </a:r>
            <a:r>
              <a:rPr kumimoji="0" lang="en-US" altLang="en-US" sz="44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covereth</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Thou </a:t>
            </a:r>
            <a:r>
              <a:rPr kumimoji="0" lang="en-US" altLang="en-US" sz="44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wast</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perfect in thy ways from the day that thou </a:t>
            </a:r>
            <a:r>
              <a:rPr kumimoji="0" lang="en-US" altLang="en-US" sz="44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wast</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created, </a:t>
            </a:r>
            <a:r>
              <a:rPr kumimoji="0" lang="en-US" altLang="en-US" sz="4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till iniquity was found in thee</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Ezekiel 28:13-15</a:t>
            </a:r>
          </a:p>
        </p:txBody>
      </p:sp>
    </p:spTree>
    <p:extLst>
      <p:ext uri="{BB962C8B-B14F-4D97-AF65-F5344CB8AC3E}">
        <p14:creationId xmlns:p14="http://schemas.microsoft.com/office/powerpoint/2010/main" val="2744061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914400"/>
            <a:ext cx="11163176" cy="407803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How art thou fallen from heaven, O Lucifer, son of the morning</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For thou hast said in thine heart, I will ascend into heaven, I will exalt my throne above the stars of God: I will sit also upon the mount of the congregation, in the sides of the north: I will ascend above the heights of the clouds;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 will be like the most High</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Isaiah 14:12-14</a:t>
            </a:r>
          </a:p>
        </p:txBody>
      </p:sp>
    </p:spTree>
    <p:extLst>
      <p:ext uri="{BB962C8B-B14F-4D97-AF65-F5344CB8AC3E}">
        <p14:creationId xmlns:p14="http://schemas.microsoft.com/office/powerpoint/2010/main" val="1850763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B0B0D"/>
        </a:solidFill>
        <a:effectLst/>
      </p:bgPr>
    </p:bg>
    <p:spTree>
      <p:nvGrpSpPr>
        <p:cNvPr id="1" name=""/>
        <p:cNvGrpSpPr/>
        <p:nvPr/>
      </p:nvGrpSpPr>
      <p:grpSpPr>
        <a:xfrm>
          <a:off x="0" y="0"/>
          <a:ext cx="0" cy="0"/>
          <a:chOff x="0" y="0"/>
          <a:chExt cx="0" cy="0"/>
        </a:xfrm>
      </p:grpSpPr>
      <p:pic>
        <p:nvPicPr>
          <p:cNvPr id="3" name="Picture 2" descr="A picture containing text, arthropod, crab&#10;&#10;Description automatically generated">
            <a:extLst>
              <a:ext uri="{FF2B5EF4-FFF2-40B4-BE49-F238E27FC236}">
                <a16:creationId xmlns:a16="http://schemas.microsoft.com/office/drawing/2014/main" id="{1EFB8721-13F0-4834-BFF5-3E1DE5FC5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0"/>
            <a:ext cx="5712823" cy="2989711"/>
          </a:xfrm>
          <a:prstGeom prst="rect">
            <a:avLst/>
          </a:prstGeom>
        </p:spPr>
      </p:pic>
      <p:sp>
        <p:nvSpPr>
          <p:cNvPr id="7" name="Text Box 2">
            <a:extLst>
              <a:ext uri="{FF2B5EF4-FFF2-40B4-BE49-F238E27FC236}">
                <a16:creationId xmlns:a16="http://schemas.microsoft.com/office/drawing/2014/main" id="{914E80F7-505A-4F53-81FC-1E608548D24F}"/>
              </a:ext>
            </a:extLst>
          </p:cNvPr>
          <p:cNvSpPr txBox="1">
            <a:spLocks noChangeArrowheads="1"/>
          </p:cNvSpPr>
          <p:nvPr/>
        </p:nvSpPr>
        <p:spPr bwMode="auto">
          <a:xfrm>
            <a:off x="762000" y="1927106"/>
            <a:ext cx="8711184" cy="106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Doubt</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God’s Word</a:t>
            </a:r>
          </a:p>
        </p:txBody>
      </p:sp>
      <p:sp>
        <p:nvSpPr>
          <p:cNvPr id="8" name="Text Box 7">
            <a:extLst>
              <a:ext uri="{FF2B5EF4-FFF2-40B4-BE49-F238E27FC236}">
                <a16:creationId xmlns:a16="http://schemas.microsoft.com/office/drawing/2014/main" id="{9251B2E8-A05B-49D7-B22B-A053227C2C75}"/>
              </a:ext>
            </a:extLst>
          </p:cNvPr>
          <p:cNvSpPr txBox="1">
            <a:spLocks noChangeArrowheads="1"/>
          </p:cNvSpPr>
          <p:nvPr/>
        </p:nvSpPr>
        <p:spPr bwMode="auto">
          <a:xfrm>
            <a:off x="76200" y="681336"/>
            <a:ext cx="7536398"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Three Lies of Satan</a:t>
            </a:r>
          </a:p>
        </p:txBody>
      </p:sp>
      <p:sp>
        <p:nvSpPr>
          <p:cNvPr id="9" name="Line 4">
            <a:extLst>
              <a:ext uri="{FF2B5EF4-FFF2-40B4-BE49-F238E27FC236}">
                <a16:creationId xmlns:a16="http://schemas.microsoft.com/office/drawing/2014/main" id="{8C8CBF6E-4571-4B5E-845E-2D278C8C554A}"/>
              </a:ext>
            </a:extLst>
          </p:cNvPr>
          <p:cNvSpPr>
            <a:spLocks noChangeShapeType="1"/>
          </p:cNvSpPr>
          <p:nvPr/>
        </p:nvSpPr>
        <p:spPr bwMode="auto">
          <a:xfrm>
            <a:off x="609600" y="1658454"/>
            <a:ext cx="6553200" cy="17946"/>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256770708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B0B0D"/>
        </a:solidFill>
        <a:effectLst/>
      </p:bgPr>
    </p:bg>
    <p:spTree>
      <p:nvGrpSpPr>
        <p:cNvPr id="1" name=""/>
        <p:cNvGrpSpPr/>
        <p:nvPr/>
      </p:nvGrpSpPr>
      <p:grpSpPr>
        <a:xfrm>
          <a:off x="0" y="0"/>
          <a:ext cx="0" cy="0"/>
          <a:chOff x="0" y="0"/>
          <a:chExt cx="0" cy="0"/>
        </a:xfrm>
      </p:grpSpPr>
      <p:pic>
        <p:nvPicPr>
          <p:cNvPr id="3" name="Picture 2" descr="A picture containing text, arthropod, crab&#10;&#10;Description automatically generated">
            <a:extLst>
              <a:ext uri="{FF2B5EF4-FFF2-40B4-BE49-F238E27FC236}">
                <a16:creationId xmlns:a16="http://schemas.microsoft.com/office/drawing/2014/main" id="{1EFB8721-13F0-4834-BFF5-3E1DE5FC5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0"/>
            <a:ext cx="5712823" cy="2989711"/>
          </a:xfrm>
          <a:prstGeom prst="rect">
            <a:avLst/>
          </a:prstGeom>
        </p:spPr>
      </p:pic>
      <p:sp>
        <p:nvSpPr>
          <p:cNvPr id="5" name="Rectangle 3">
            <a:extLst>
              <a:ext uri="{FF2B5EF4-FFF2-40B4-BE49-F238E27FC236}">
                <a16:creationId xmlns:a16="http://schemas.microsoft.com/office/drawing/2014/main" id="{8001ABC6-D305-47AD-B564-60CF8FC1F00D}"/>
              </a:ext>
            </a:extLst>
          </p:cNvPr>
          <p:cNvSpPr>
            <a:spLocks noChangeArrowheads="1"/>
          </p:cNvSpPr>
          <p:nvPr/>
        </p:nvSpPr>
        <p:spPr bwMode="auto">
          <a:xfrm>
            <a:off x="992981" y="3229135"/>
            <a:ext cx="10206038" cy="230832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he said unto the woman,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Yea, hath God said</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Ye shall not eat of every tree of the garden?” </a:t>
            </a:r>
          </a:p>
        </p:txBody>
      </p:sp>
      <p:sp>
        <p:nvSpPr>
          <p:cNvPr id="6" name="Text Box 2">
            <a:extLst>
              <a:ext uri="{FF2B5EF4-FFF2-40B4-BE49-F238E27FC236}">
                <a16:creationId xmlns:a16="http://schemas.microsoft.com/office/drawing/2014/main" id="{B0B4AE35-5D4D-41D8-BB1E-3237D973E1F9}"/>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3:1</a:t>
            </a:r>
          </a:p>
        </p:txBody>
      </p:sp>
    </p:spTree>
    <p:extLst>
      <p:ext uri="{BB962C8B-B14F-4D97-AF65-F5344CB8AC3E}">
        <p14:creationId xmlns:p14="http://schemas.microsoft.com/office/powerpoint/2010/main" val="88166477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907449"/>
            <a:ext cx="10953750" cy="4154984"/>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woman said unto the serpent, We may eat of the fruit of the trees of the garden: But of the fruit of the tree which is in the midst of the garden, God hath said, </a:t>
            </a:r>
            <a:r>
              <a:rPr kumimoji="0" lang="en-US" altLang="en-US" sz="4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Ye shall not eat of it, neither shall ye touch it, lest ye die</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3:2-3</a:t>
            </a:r>
          </a:p>
        </p:txBody>
      </p:sp>
    </p:spTree>
    <p:extLst>
      <p:ext uri="{BB962C8B-B14F-4D97-AF65-F5344CB8AC3E}">
        <p14:creationId xmlns:p14="http://schemas.microsoft.com/office/powerpoint/2010/main" val="1260087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B0B0D"/>
        </a:solidFill>
        <a:effectLst/>
      </p:bgPr>
    </p:bg>
    <p:spTree>
      <p:nvGrpSpPr>
        <p:cNvPr id="1" name=""/>
        <p:cNvGrpSpPr/>
        <p:nvPr/>
      </p:nvGrpSpPr>
      <p:grpSpPr>
        <a:xfrm>
          <a:off x="0" y="0"/>
          <a:ext cx="0" cy="0"/>
          <a:chOff x="0" y="0"/>
          <a:chExt cx="0" cy="0"/>
        </a:xfrm>
      </p:grpSpPr>
      <p:pic>
        <p:nvPicPr>
          <p:cNvPr id="3" name="Picture 2" descr="A picture containing text, arthropod, crab&#10;&#10;Description automatically generated">
            <a:extLst>
              <a:ext uri="{FF2B5EF4-FFF2-40B4-BE49-F238E27FC236}">
                <a16:creationId xmlns:a16="http://schemas.microsoft.com/office/drawing/2014/main" id="{1EFB8721-13F0-4834-BFF5-3E1DE5FC5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0"/>
            <a:ext cx="5712823" cy="2989711"/>
          </a:xfrm>
          <a:prstGeom prst="rect">
            <a:avLst/>
          </a:prstGeom>
        </p:spPr>
      </p:pic>
      <p:sp>
        <p:nvSpPr>
          <p:cNvPr id="7" name="Text Box 2">
            <a:extLst>
              <a:ext uri="{FF2B5EF4-FFF2-40B4-BE49-F238E27FC236}">
                <a16:creationId xmlns:a16="http://schemas.microsoft.com/office/drawing/2014/main" id="{914E80F7-505A-4F53-81FC-1E608548D24F}"/>
              </a:ext>
            </a:extLst>
          </p:cNvPr>
          <p:cNvSpPr txBox="1">
            <a:spLocks noChangeArrowheads="1"/>
          </p:cNvSpPr>
          <p:nvPr/>
        </p:nvSpPr>
        <p:spPr bwMode="auto">
          <a:xfrm>
            <a:off x="762000" y="1927106"/>
            <a:ext cx="8711184" cy="228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Doubt</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God’s Word</a:t>
            </a:r>
          </a:p>
          <a:p>
            <a:pPr marR="0" lvl="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Deny</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God’s Truth</a:t>
            </a:r>
          </a:p>
        </p:txBody>
      </p:sp>
      <p:sp>
        <p:nvSpPr>
          <p:cNvPr id="8" name="Text Box 7">
            <a:extLst>
              <a:ext uri="{FF2B5EF4-FFF2-40B4-BE49-F238E27FC236}">
                <a16:creationId xmlns:a16="http://schemas.microsoft.com/office/drawing/2014/main" id="{9251B2E8-A05B-49D7-B22B-A053227C2C75}"/>
              </a:ext>
            </a:extLst>
          </p:cNvPr>
          <p:cNvSpPr txBox="1">
            <a:spLocks noChangeArrowheads="1"/>
          </p:cNvSpPr>
          <p:nvPr/>
        </p:nvSpPr>
        <p:spPr bwMode="auto">
          <a:xfrm>
            <a:off x="76200" y="681336"/>
            <a:ext cx="7536398"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Three Lies of Satan</a:t>
            </a:r>
          </a:p>
        </p:txBody>
      </p:sp>
      <p:sp>
        <p:nvSpPr>
          <p:cNvPr id="9" name="Line 4">
            <a:extLst>
              <a:ext uri="{FF2B5EF4-FFF2-40B4-BE49-F238E27FC236}">
                <a16:creationId xmlns:a16="http://schemas.microsoft.com/office/drawing/2014/main" id="{8C8CBF6E-4571-4B5E-845E-2D278C8C554A}"/>
              </a:ext>
            </a:extLst>
          </p:cNvPr>
          <p:cNvSpPr>
            <a:spLocks noChangeShapeType="1"/>
          </p:cNvSpPr>
          <p:nvPr/>
        </p:nvSpPr>
        <p:spPr bwMode="auto">
          <a:xfrm>
            <a:off x="609600" y="1658454"/>
            <a:ext cx="6553200" cy="17946"/>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30616414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B0B0D"/>
        </a:solidFill>
        <a:effectLst/>
      </p:bgPr>
    </p:bg>
    <p:spTree>
      <p:nvGrpSpPr>
        <p:cNvPr id="1" name=""/>
        <p:cNvGrpSpPr/>
        <p:nvPr/>
      </p:nvGrpSpPr>
      <p:grpSpPr>
        <a:xfrm>
          <a:off x="0" y="0"/>
          <a:ext cx="0" cy="0"/>
          <a:chOff x="0" y="0"/>
          <a:chExt cx="0" cy="0"/>
        </a:xfrm>
      </p:grpSpPr>
      <p:pic>
        <p:nvPicPr>
          <p:cNvPr id="3" name="Picture 2" descr="A picture containing text, arthropod, crab&#10;&#10;Description automatically generated">
            <a:extLst>
              <a:ext uri="{FF2B5EF4-FFF2-40B4-BE49-F238E27FC236}">
                <a16:creationId xmlns:a16="http://schemas.microsoft.com/office/drawing/2014/main" id="{1EFB8721-13F0-4834-BFF5-3E1DE5FC5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0"/>
            <a:ext cx="5712823" cy="2989711"/>
          </a:xfrm>
          <a:prstGeom prst="rect">
            <a:avLst/>
          </a:prstGeom>
        </p:spPr>
      </p:pic>
      <p:sp>
        <p:nvSpPr>
          <p:cNvPr id="5" name="Rectangle 3">
            <a:extLst>
              <a:ext uri="{FF2B5EF4-FFF2-40B4-BE49-F238E27FC236}">
                <a16:creationId xmlns:a16="http://schemas.microsoft.com/office/drawing/2014/main" id="{8001ABC6-D305-47AD-B564-60CF8FC1F00D}"/>
              </a:ext>
            </a:extLst>
          </p:cNvPr>
          <p:cNvSpPr>
            <a:spLocks noChangeArrowheads="1"/>
          </p:cNvSpPr>
          <p:nvPr/>
        </p:nvSpPr>
        <p:spPr bwMode="auto">
          <a:xfrm>
            <a:off x="686395" y="3581400"/>
            <a:ext cx="10819210" cy="1754326"/>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serpent said unto the woman,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Ye shall not surely die</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6" name="Text Box 2">
            <a:extLst>
              <a:ext uri="{FF2B5EF4-FFF2-40B4-BE49-F238E27FC236}">
                <a16:creationId xmlns:a16="http://schemas.microsoft.com/office/drawing/2014/main" id="{B0B4AE35-5D4D-41D8-BB1E-3237D973E1F9}"/>
              </a:ext>
            </a:extLst>
          </p:cNvPr>
          <p:cNvSpPr txBox="1">
            <a:spLocks noChangeArrowheads="1"/>
          </p:cNvSpPr>
          <p:nvPr/>
        </p:nvSpPr>
        <p:spPr bwMode="auto">
          <a:xfrm>
            <a:off x="6248400" y="5486400"/>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3:4</a:t>
            </a:r>
          </a:p>
        </p:txBody>
      </p:sp>
    </p:spTree>
    <p:extLst>
      <p:ext uri="{BB962C8B-B14F-4D97-AF65-F5344CB8AC3E}">
        <p14:creationId xmlns:p14="http://schemas.microsoft.com/office/powerpoint/2010/main" val="18659265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1524000" y="1447800"/>
            <a:ext cx="87111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Garden of Eden</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Paradise and the Pre-Flood World</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99337099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B0B0D"/>
        </a:solidFill>
        <a:effectLst/>
      </p:bgPr>
    </p:bg>
    <p:spTree>
      <p:nvGrpSpPr>
        <p:cNvPr id="1" name=""/>
        <p:cNvGrpSpPr/>
        <p:nvPr/>
      </p:nvGrpSpPr>
      <p:grpSpPr>
        <a:xfrm>
          <a:off x="0" y="0"/>
          <a:ext cx="0" cy="0"/>
          <a:chOff x="0" y="0"/>
          <a:chExt cx="0" cy="0"/>
        </a:xfrm>
      </p:grpSpPr>
      <p:pic>
        <p:nvPicPr>
          <p:cNvPr id="3" name="Picture 2" descr="A picture containing text, arthropod, crab&#10;&#10;Description automatically generated">
            <a:extLst>
              <a:ext uri="{FF2B5EF4-FFF2-40B4-BE49-F238E27FC236}">
                <a16:creationId xmlns:a16="http://schemas.microsoft.com/office/drawing/2014/main" id="{1EFB8721-13F0-4834-BFF5-3E1DE5FC5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0"/>
            <a:ext cx="5712823" cy="2989711"/>
          </a:xfrm>
          <a:prstGeom prst="rect">
            <a:avLst/>
          </a:prstGeom>
        </p:spPr>
      </p:pic>
      <p:sp>
        <p:nvSpPr>
          <p:cNvPr id="7" name="Text Box 2">
            <a:extLst>
              <a:ext uri="{FF2B5EF4-FFF2-40B4-BE49-F238E27FC236}">
                <a16:creationId xmlns:a16="http://schemas.microsoft.com/office/drawing/2014/main" id="{914E80F7-505A-4F53-81FC-1E608548D24F}"/>
              </a:ext>
            </a:extLst>
          </p:cNvPr>
          <p:cNvSpPr txBox="1">
            <a:spLocks noChangeArrowheads="1"/>
          </p:cNvSpPr>
          <p:nvPr/>
        </p:nvSpPr>
        <p:spPr bwMode="auto">
          <a:xfrm>
            <a:off x="762000" y="1927106"/>
            <a:ext cx="8711184" cy="351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Doubt</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God’s Word</a:t>
            </a:r>
          </a:p>
          <a:p>
            <a:pPr marR="0" lvl="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Deny</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God’s Truth</a:t>
            </a:r>
          </a:p>
          <a:p>
            <a:pPr marR="0" lvl="0" algn="l" defTabSz="914400" rtl="0" eaLnBrk="0" fontAlgn="base" latinLnBrk="0" hangingPunct="0">
              <a:lnSpc>
                <a:spcPct val="150000"/>
              </a:lnSpc>
              <a:spcBef>
                <a:spcPts val="900"/>
              </a:spcBef>
              <a:spcAft>
                <a:spcPct val="0"/>
              </a:spcAft>
              <a:buClrTx/>
              <a:buSzTx/>
              <a:buFont typeface="Arial" panose="020B0604020202020204" pitchFamily="34" charset="0"/>
              <a:buChar char="•"/>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Deify</a:t>
            </a:r>
            <a:r>
              <a:rPr kumimoji="0" lang="en-US" altLang="en-US" sz="48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God’s Creation</a:t>
            </a:r>
          </a:p>
        </p:txBody>
      </p:sp>
      <p:sp>
        <p:nvSpPr>
          <p:cNvPr id="8" name="Text Box 7">
            <a:extLst>
              <a:ext uri="{FF2B5EF4-FFF2-40B4-BE49-F238E27FC236}">
                <a16:creationId xmlns:a16="http://schemas.microsoft.com/office/drawing/2014/main" id="{9251B2E8-A05B-49D7-B22B-A053227C2C75}"/>
              </a:ext>
            </a:extLst>
          </p:cNvPr>
          <p:cNvSpPr txBox="1">
            <a:spLocks noChangeArrowheads="1"/>
          </p:cNvSpPr>
          <p:nvPr/>
        </p:nvSpPr>
        <p:spPr bwMode="auto">
          <a:xfrm>
            <a:off x="76200" y="681336"/>
            <a:ext cx="7536398"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Three Lies of Satan</a:t>
            </a:r>
          </a:p>
        </p:txBody>
      </p:sp>
      <p:sp>
        <p:nvSpPr>
          <p:cNvPr id="9" name="Line 4">
            <a:extLst>
              <a:ext uri="{FF2B5EF4-FFF2-40B4-BE49-F238E27FC236}">
                <a16:creationId xmlns:a16="http://schemas.microsoft.com/office/drawing/2014/main" id="{8C8CBF6E-4571-4B5E-845E-2D278C8C554A}"/>
              </a:ext>
            </a:extLst>
          </p:cNvPr>
          <p:cNvSpPr>
            <a:spLocks noChangeShapeType="1"/>
          </p:cNvSpPr>
          <p:nvPr/>
        </p:nvSpPr>
        <p:spPr bwMode="auto">
          <a:xfrm>
            <a:off x="609600" y="1658454"/>
            <a:ext cx="6553200" cy="17946"/>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19722209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B0B0D"/>
        </a:solidFill>
        <a:effectLst/>
      </p:bgPr>
    </p:bg>
    <p:spTree>
      <p:nvGrpSpPr>
        <p:cNvPr id="1" name=""/>
        <p:cNvGrpSpPr/>
        <p:nvPr/>
      </p:nvGrpSpPr>
      <p:grpSpPr>
        <a:xfrm>
          <a:off x="0" y="0"/>
          <a:ext cx="0" cy="0"/>
          <a:chOff x="0" y="0"/>
          <a:chExt cx="0" cy="0"/>
        </a:xfrm>
      </p:grpSpPr>
      <p:pic>
        <p:nvPicPr>
          <p:cNvPr id="3" name="Picture 2" descr="A picture containing text, arthropod, crab&#10;&#10;Description automatically generated">
            <a:extLst>
              <a:ext uri="{FF2B5EF4-FFF2-40B4-BE49-F238E27FC236}">
                <a16:creationId xmlns:a16="http://schemas.microsoft.com/office/drawing/2014/main" id="{1EFB8721-13F0-4834-BFF5-3E1DE5FC5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0"/>
            <a:ext cx="5712823" cy="2989711"/>
          </a:xfrm>
          <a:prstGeom prst="rect">
            <a:avLst/>
          </a:prstGeom>
        </p:spPr>
      </p:pic>
      <p:sp>
        <p:nvSpPr>
          <p:cNvPr id="5" name="Rectangle 3">
            <a:extLst>
              <a:ext uri="{FF2B5EF4-FFF2-40B4-BE49-F238E27FC236}">
                <a16:creationId xmlns:a16="http://schemas.microsoft.com/office/drawing/2014/main" id="{8001ABC6-D305-47AD-B564-60CF8FC1F00D}"/>
              </a:ext>
            </a:extLst>
          </p:cNvPr>
          <p:cNvSpPr>
            <a:spLocks noChangeArrowheads="1"/>
          </p:cNvSpPr>
          <p:nvPr/>
        </p:nvSpPr>
        <p:spPr bwMode="auto">
          <a:xfrm>
            <a:off x="586147" y="3429000"/>
            <a:ext cx="11019705" cy="193899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 God doth know that in the day ye eat thereof, then your eyes shall be opened, and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ye shall be as gods, knowing good and evil</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6" name="Text Box 2">
            <a:extLst>
              <a:ext uri="{FF2B5EF4-FFF2-40B4-BE49-F238E27FC236}">
                <a16:creationId xmlns:a16="http://schemas.microsoft.com/office/drawing/2014/main" id="{B0B4AE35-5D4D-41D8-BB1E-3237D973E1F9}"/>
              </a:ext>
            </a:extLst>
          </p:cNvPr>
          <p:cNvSpPr txBox="1">
            <a:spLocks noChangeArrowheads="1"/>
          </p:cNvSpPr>
          <p:nvPr/>
        </p:nvSpPr>
        <p:spPr bwMode="auto">
          <a:xfrm>
            <a:off x="6229574" y="5715000"/>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3:5</a:t>
            </a:r>
          </a:p>
        </p:txBody>
      </p:sp>
    </p:spTree>
    <p:extLst>
      <p:ext uri="{BB962C8B-B14F-4D97-AF65-F5344CB8AC3E}">
        <p14:creationId xmlns:p14="http://schemas.microsoft.com/office/powerpoint/2010/main" val="62339215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25141CCF-28DF-407E-AFA7-EC185FD37769}"/>
              </a:ext>
            </a:extLst>
          </p:cNvPr>
          <p:cNvSpPr txBox="1">
            <a:spLocks noChangeArrowheads="1"/>
          </p:cNvSpPr>
          <p:nvPr/>
        </p:nvSpPr>
        <p:spPr bwMode="auto">
          <a:xfrm>
            <a:off x="457200" y="5562600"/>
            <a:ext cx="11201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Henri de </a:t>
            </a:r>
            <a:r>
              <a:rPr kumimoji="0" lang="en-US" altLang="en-US" sz="2800" b="0" i="0" u="none" strike="noStrike" kern="1200" cap="none" spc="0" normalizeH="0" baseline="0" noProof="0" dirty="0" err="1">
                <a:ln>
                  <a:noFill/>
                </a:ln>
                <a:solidFill>
                  <a:srgbClr val="FFFFFF"/>
                </a:solidFill>
                <a:effectLst>
                  <a:glow rad="127000">
                    <a:prstClr val="black">
                      <a:alpha val="40000"/>
                    </a:prstClr>
                  </a:glow>
                </a:effectLst>
                <a:uLnTx/>
                <a:uFillTx/>
                <a:latin typeface="Arial" panose="020B0604020202020204" pitchFamily="34" charset="0"/>
              </a:rPr>
              <a:t>Lubac</a:t>
            </a:r>
            <a:r>
              <a:rPr kumimoji="0" lang="en-US" altLang="en-US" sz="2800" b="0"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a:t>
            </a:r>
            <a:r>
              <a:rPr kumimoji="0" lang="en-US" altLang="en-US" sz="2800" b="0" i="1"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Drama of Atheist Humanism </a:t>
            </a:r>
            <a:r>
              <a:rPr kumimoji="0" lang="en-US" altLang="en-US" sz="2800" b="0"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(1995), p. 30</a:t>
            </a:r>
          </a:p>
        </p:txBody>
      </p:sp>
      <p:sp>
        <p:nvSpPr>
          <p:cNvPr id="7" name="Rectangle 3">
            <a:extLst>
              <a:ext uri="{FF2B5EF4-FFF2-40B4-BE49-F238E27FC236}">
                <a16:creationId xmlns:a16="http://schemas.microsoft.com/office/drawing/2014/main" id="{4E67ACB8-8CDB-4E67-A35D-D8AF82424E2B}"/>
              </a:ext>
            </a:extLst>
          </p:cNvPr>
          <p:cNvSpPr>
            <a:spLocks noChangeArrowheads="1"/>
          </p:cNvSpPr>
          <p:nvPr/>
        </p:nvSpPr>
        <p:spPr bwMode="auto">
          <a:xfrm>
            <a:off x="762000" y="1143706"/>
            <a:ext cx="1074420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8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“…the </a:t>
            </a:r>
            <a:r>
              <a:rPr kumimoji="0" lang="en-US" altLang="en-US" sz="58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turning point </a:t>
            </a:r>
            <a:r>
              <a:rPr kumimoji="0" lang="en-US" altLang="en-US" sz="58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in history will be the moment man becomes aware that </a:t>
            </a:r>
            <a:r>
              <a:rPr kumimoji="0" lang="en-US" altLang="en-US" sz="5800" b="1" i="1"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the only god of man is man himself</a:t>
            </a:r>
            <a:r>
              <a:rPr kumimoji="0" lang="en-US" altLang="en-US" sz="58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a:t>
            </a:r>
            <a:r>
              <a:rPr kumimoji="0" lang="en-US" altLang="en-US" sz="5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 </a:t>
            </a:r>
          </a:p>
        </p:txBody>
      </p:sp>
    </p:spTree>
    <p:extLst>
      <p:ext uri="{BB962C8B-B14F-4D97-AF65-F5344CB8AC3E}">
        <p14:creationId xmlns:p14="http://schemas.microsoft.com/office/powerpoint/2010/main" val="89593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990600"/>
            <a:ext cx="11163175" cy="397031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when the woman saw that the tree was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good for food</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that it was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pleasant to the eyes</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a tree to be desired to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make one wise</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she took of the fruit thereof, and did eat, and gave also unto her husband with her; and he did eat.”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3:6</a:t>
            </a:r>
          </a:p>
        </p:txBody>
      </p:sp>
    </p:spTree>
    <p:extLst>
      <p:ext uri="{BB962C8B-B14F-4D97-AF65-F5344CB8AC3E}">
        <p14:creationId xmlns:p14="http://schemas.microsoft.com/office/powerpoint/2010/main" val="307500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1447800"/>
            <a:ext cx="11163175" cy="329320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“For all that is in the world, the </a:t>
            </a:r>
            <a:r>
              <a:rPr kumimoji="0" lang="en-US" altLang="en-US" sz="5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lust of the flesh, and the lust of the eyes, and the pride of life</a:t>
            </a:r>
            <a:r>
              <a:rPr kumimoji="0" lang="en-US" altLang="en-US" sz="5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is not of the Father, but is of the world.”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1 John 2:16</a:t>
            </a:r>
          </a:p>
        </p:txBody>
      </p:sp>
    </p:spTree>
    <p:extLst>
      <p:ext uri="{BB962C8B-B14F-4D97-AF65-F5344CB8AC3E}">
        <p14:creationId xmlns:p14="http://schemas.microsoft.com/office/powerpoint/2010/main" val="4027654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990600"/>
            <a:ext cx="11163175" cy="397031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2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when the woman saw that the tree was good for food, and that it was pleasant to the eyes, and a tree to be desired to make one wise</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she took of the fruit thereof, and did eat, and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gave also unto her husband with her; and he did eat</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3:6</a:t>
            </a:r>
          </a:p>
        </p:txBody>
      </p:sp>
    </p:spTree>
    <p:extLst>
      <p:ext uri="{BB962C8B-B14F-4D97-AF65-F5344CB8AC3E}">
        <p14:creationId xmlns:p14="http://schemas.microsoft.com/office/powerpoint/2010/main" val="3415238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790606" y="838200"/>
            <a:ext cx="10610787" cy="424731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54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Wherefore, as </a:t>
            </a:r>
            <a:r>
              <a:rPr kumimoji="0" lang="en-US" altLang="en-US" sz="5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by one man sin entered into the world, and death by sin</a:t>
            </a:r>
            <a:r>
              <a:rPr kumimoji="0" lang="en-US" altLang="en-US" sz="54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so death passed upon all men, for that all have sinned:</a:t>
            </a:r>
            <a:r>
              <a:rPr kumimoji="0" lang="en-US" altLang="en-US" sz="5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Romans 5:12</a:t>
            </a:r>
          </a:p>
        </p:txBody>
      </p:sp>
    </p:spTree>
    <p:extLst>
      <p:ext uri="{BB962C8B-B14F-4D97-AF65-F5344CB8AC3E}">
        <p14:creationId xmlns:p14="http://schemas.microsoft.com/office/powerpoint/2010/main" val="918733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17E2B72-994E-47E1-A36E-B0A031302C3F}"/>
              </a:ext>
            </a:extLst>
          </p:cNvPr>
          <p:cNvSpPr txBox="1">
            <a:spLocks noChangeArrowheads="1"/>
          </p:cNvSpPr>
          <p:nvPr/>
        </p:nvSpPr>
        <p:spPr bwMode="auto">
          <a:xfrm>
            <a:off x="9601200" y="152400"/>
            <a:ext cx="23335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Creation Museum (Petersburg, KY)</a:t>
            </a:r>
          </a:p>
        </p:txBody>
      </p:sp>
    </p:spTree>
    <p:extLst>
      <p:ext uri="{BB962C8B-B14F-4D97-AF65-F5344CB8AC3E}">
        <p14:creationId xmlns:p14="http://schemas.microsoft.com/office/powerpoint/2010/main" val="29578207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001ABC6-D305-47AD-B564-60CF8FC1F00D}"/>
              </a:ext>
            </a:extLst>
          </p:cNvPr>
          <p:cNvSpPr>
            <a:spLocks noChangeArrowheads="1"/>
          </p:cNvSpPr>
          <p:nvPr/>
        </p:nvSpPr>
        <p:spPr bwMode="auto">
          <a:xfrm>
            <a:off x="485366" y="990600"/>
            <a:ext cx="11221267" cy="280076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I will put enmity between thee and the woman, and between thy seed and her seed; </a:t>
            </a:r>
            <a:r>
              <a:rPr kumimoji="0" lang="en-US" altLang="en-US" sz="4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it shall bruise thy head, and thou shalt bruise his heel</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6" name="Text Box 2">
            <a:extLst>
              <a:ext uri="{FF2B5EF4-FFF2-40B4-BE49-F238E27FC236}">
                <a16:creationId xmlns:a16="http://schemas.microsoft.com/office/drawing/2014/main" id="{B0B4AE35-5D4D-41D8-BB1E-3237D973E1F9}"/>
              </a:ext>
            </a:extLst>
          </p:cNvPr>
          <p:cNvSpPr txBox="1">
            <a:spLocks noChangeArrowheads="1"/>
          </p:cNvSpPr>
          <p:nvPr/>
        </p:nvSpPr>
        <p:spPr bwMode="auto">
          <a:xfrm>
            <a:off x="6019800" y="3962400"/>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3:15</a:t>
            </a:r>
          </a:p>
        </p:txBody>
      </p:sp>
      <p:sp>
        <p:nvSpPr>
          <p:cNvPr id="7" name="Text Box 7">
            <a:extLst>
              <a:ext uri="{FF2B5EF4-FFF2-40B4-BE49-F238E27FC236}">
                <a16:creationId xmlns:a16="http://schemas.microsoft.com/office/drawing/2014/main" id="{967ABA6F-6953-4662-91A0-446DFEDD3D9F}"/>
              </a:ext>
            </a:extLst>
          </p:cNvPr>
          <p:cNvSpPr txBox="1">
            <a:spLocks noChangeArrowheads="1"/>
          </p:cNvSpPr>
          <p:nvPr/>
        </p:nvSpPr>
        <p:spPr bwMode="auto">
          <a:xfrm>
            <a:off x="472815" y="4495800"/>
            <a:ext cx="6629400" cy="147732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Protoevangelium </a:t>
            </a:r>
            <a:r>
              <a:rPr kumimoji="0" lang="en-US" altLang="en-US" sz="36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rPr>
              <a:t>(</a:t>
            </a:r>
            <a:r>
              <a:rPr kumimoji="0" lang="en-US" altLang="en-US" sz="3600" b="1" i="1"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rPr>
              <a:t>“first gospel”</a:t>
            </a:r>
            <a:r>
              <a:rPr kumimoji="0" lang="en-US" altLang="en-US" sz="36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rPr>
              <a:t>)</a:t>
            </a:r>
            <a:endParaRPr kumimoji="0" lang="en-US" altLang="en-US" sz="54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endParaRPr>
          </a:p>
        </p:txBody>
      </p:sp>
    </p:spTree>
    <p:extLst>
      <p:ext uri="{BB962C8B-B14F-4D97-AF65-F5344CB8AC3E}">
        <p14:creationId xmlns:p14="http://schemas.microsoft.com/office/powerpoint/2010/main" val="17521955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775157"/>
            <a:ext cx="11163175" cy="440120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0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LORD God said, Behold, the man is become as one of us, to know good and evil: and now, lest he put forth his hand, and </a:t>
            </a:r>
            <a:r>
              <a:rPr kumimoji="0" lang="en-US" altLang="en-US" sz="4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take also of the tree of life, and eat, and live for ever</a:t>
            </a:r>
            <a:r>
              <a:rPr kumimoji="0" lang="en-US" altLang="en-US" sz="40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Therefore the LORD God sent him forth from the garden of Eden, to till the ground from whence he was taken.</a:t>
            </a:r>
            <a:r>
              <a:rPr kumimoji="0" lang="en-US" altLang="en-US" sz="4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3:22-24</a:t>
            </a:r>
          </a:p>
        </p:txBody>
      </p:sp>
    </p:spTree>
    <p:extLst>
      <p:ext uri="{BB962C8B-B14F-4D97-AF65-F5344CB8AC3E}">
        <p14:creationId xmlns:p14="http://schemas.microsoft.com/office/powerpoint/2010/main" val="3526422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838200"/>
            <a:ext cx="10953750" cy="4293483"/>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LORD God planted a garden eastward in Eden</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there he put the man whom he had formed. And out of the ground made the LORD God to grow every tree that is pleasant to the sight, and good for food;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tree of life </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also in the midst of the garden, and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tree of knowledge of good and evil</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2:8-9</a:t>
            </a:r>
          </a:p>
        </p:txBody>
      </p:sp>
    </p:spTree>
    <p:extLst>
      <p:ext uri="{BB962C8B-B14F-4D97-AF65-F5344CB8AC3E}">
        <p14:creationId xmlns:p14="http://schemas.microsoft.com/office/powerpoint/2010/main" val="1524649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1082935"/>
            <a:ext cx="11163175"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8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So he drove out the man; and he placed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the east of the garden of Eden </a:t>
            </a:r>
            <a:r>
              <a:rPr kumimoji="0" lang="en-US" altLang="en-US" sz="48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Cherubims</a:t>
            </a:r>
            <a:r>
              <a:rPr kumimoji="0" lang="en-US" altLang="en-US" sz="48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a flaming sword which turned every way, to keep the way of the tree of life.</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3:22-24</a:t>
            </a:r>
          </a:p>
        </p:txBody>
      </p:sp>
    </p:spTree>
    <p:extLst>
      <p:ext uri="{BB962C8B-B14F-4D97-AF65-F5344CB8AC3E}">
        <p14:creationId xmlns:p14="http://schemas.microsoft.com/office/powerpoint/2010/main" val="2710718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1524000" y="1447800"/>
            <a:ext cx="8711184" cy="314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Garden of Eden</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Plan of God</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Fall of Man</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Eastern Gate</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Paradise and the Pre-Flood World</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248290163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590493"/>
            <a:ext cx="11163175" cy="477053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38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in process of time it came to pass, that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Cain brought of the fruit of the ground</a:t>
            </a:r>
            <a:r>
              <a:rPr kumimoji="0" lang="en-US" altLang="en-US" sz="38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 offering unto the LORD. And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Abel, he also brought of the firstlings of his flock </a:t>
            </a:r>
            <a:r>
              <a:rPr kumimoji="0" lang="en-US" altLang="en-US" sz="38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of the fat thereof. And the LORD had respect unto Abel and to his offering: But unto Cain and to his offering he had not respect. And Cain was very wroth, and his countenance fell.</a:t>
            </a: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4:3-5</a:t>
            </a:r>
          </a:p>
        </p:txBody>
      </p:sp>
    </p:spTree>
    <p:extLst>
      <p:ext uri="{BB962C8B-B14F-4D97-AF65-F5344CB8AC3E}">
        <p14:creationId xmlns:p14="http://schemas.microsoft.com/office/powerpoint/2010/main" val="1915917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outdoor&#10;&#10;Description automatically generated">
            <a:extLst>
              <a:ext uri="{FF2B5EF4-FFF2-40B4-BE49-F238E27FC236}">
                <a16:creationId xmlns:a16="http://schemas.microsoft.com/office/drawing/2014/main" id="{E05B669E-C47D-4AD4-BA1A-2057F5FB67BC}"/>
              </a:ext>
            </a:extLst>
          </p:cNvPr>
          <p:cNvPicPr>
            <a:picLocks noChangeAspect="1"/>
          </p:cNvPicPr>
          <p:nvPr/>
        </p:nvPicPr>
        <p:blipFill rotWithShape="1">
          <a:blip r:embed="rId2">
            <a:extLst>
              <a:ext uri="{28A0092B-C50C-407E-A947-70E740481C1C}">
                <a14:useLocalDpi xmlns:a14="http://schemas.microsoft.com/office/drawing/2010/main" val="0"/>
              </a:ext>
            </a:extLst>
          </a:blip>
          <a:srcRect t="14071" r="1" b="1"/>
          <a:stretch/>
        </p:blipFill>
        <p:spPr>
          <a:xfrm>
            <a:off x="191086" y="171715"/>
            <a:ext cx="5813197" cy="6129087"/>
          </a:xfrm>
          <a:prstGeom prst="rect">
            <a:avLst/>
          </a:prstGeom>
        </p:spPr>
      </p:pic>
      <p:pic>
        <p:nvPicPr>
          <p:cNvPr id="9" name="Picture 8" descr="A picture containing text, book&#10;&#10;Description automatically generated">
            <a:extLst>
              <a:ext uri="{FF2B5EF4-FFF2-40B4-BE49-F238E27FC236}">
                <a16:creationId xmlns:a16="http://schemas.microsoft.com/office/drawing/2014/main" id="{20BFF94F-2C4C-4A42-AA86-22C588E56A02}"/>
              </a:ext>
            </a:extLst>
          </p:cNvPr>
          <p:cNvPicPr>
            <a:picLocks noChangeAspect="1"/>
          </p:cNvPicPr>
          <p:nvPr/>
        </p:nvPicPr>
        <p:blipFill rotWithShape="1">
          <a:blip r:embed="rId3">
            <a:extLst>
              <a:ext uri="{28A0092B-C50C-407E-A947-70E740481C1C}">
                <a14:useLocalDpi xmlns:a14="http://schemas.microsoft.com/office/drawing/2010/main" val="0"/>
              </a:ext>
            </a:extLst>
          </a:blip>
          <a:srcRect t="26204" b="8551"/>
          <a:stretch/>
        </p:blipFill>
        <p:spPr>
          <a:xfrm>
            <a:off x="6196929" y="171716"/>
            <a:ext cx="5803986" cy="317142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1FDC8710-EC3F-4EB8-B4EE-18E62656224B}"/>
              </a:ext>
            </a:extLst>
          </p:cNvPr>
          <p:cNvPicPr>
            <a:picLocks noChangeAspect="1"/>
          </p:cNvPicPr>
          <p:nvPr/>
        </p:nvPicPr>
        <p:blipFill rotWithShape="1">
          <a:blip r:embed="rId4">
            <a:extLst>
              <a:ext uri="{28A0092B-C50C-407E-A947-70E740481C1C}">
                <a14:useLocalDpi xmlns:a14="http://schemas.microsoft.com/office/drawing/2010/main" val="0"/>
              </a:ext>
            </a:extLst>
          </a:blip>
          <a:srcRect t="258" b="35332"/>
          <a:stretch/>
        </p:blipFill>
        <p:spPr>
          <a:xfrm>
            <a:off x="6196929" y="3514856"/>
            <a:ext cx="5786386" cy="2785950"/>
          </a:xfrm>
          <a:prstGeom prst="rect">
            <a:avLst/>
          </a:prstGeom>
        </p:spPr>
      </p:pic>
    </p:spTree>
    <p:extLst>
      <p:ext uri="{BB962C8B-B14F-4D97-AF65-F5344CB8AC3E}">
        <p14:creationId xmlns:p14="http://schemas.microsoft.com/office/powerpoint/2010/main" val="4047261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1082935"/>
            <a:ext cx="11163175" cy="3785652"/>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“So he drove out the man; and he placed </a:t>
            </a:r>
            <a:r>
              <a:rPr kumimoji="0" lang="en-US" altLang="en-US" sz="4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the east of the garden of Eden </a:t>
            </a:r>
            <a:r>
              <a:rPr kumimoji="0" lang="en-US" altLang="en-US" sz="48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Cherubims</a:t>
            </a:r>
            <a:r>
              <a:rPr kumimoji="0" lang="en-US" altLang="en-US" sz="4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a flaming sword which turned every way, to keep the way of the tree of life.”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3:22-24</a:t>
            </a:r>
          </a:p>
        </p:txBody>
      </p:sp>
    </p:spTree>
    <p:extLst>
      <p:ext uri="{BB962C8B-B14F-4D97-AF65-F5344CB8AC3E}">
        <p14:creationId xmlns:p14="http://schemas.microsoft.com/office/powerpoint/2010/main" val="435779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4D9F5-ECB5-4F06-B717-F91F1BD6AC23}"/>
              </a:ext>
            </a:extLst>
          </p:cNvPr>
          <p:cNvSpPr/>
          <p:nvPr/>
        </p:nvSpPr>
        <p:spPr bwMode="auto">
          <a:xfrm>
            <a:off x="9144000" y="6248400"/>
            <a:ext cx="2971800" cy="609600"/>
          </a:xfrm>
          <a:prstGeom prst="rect">
            <a:avLst/>
          </a:prstGeom>
          <a:solidFill>
            <a:srgbClr val="FEFEFE"/>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Tree>
    <p:extLst>
      <p:ext uri="{BB962C8B-B14F-4D97-AF65-F5344CB8AC3E}">
        <p14:creationId xmlns:p14="http://schemas.microsoft.com/office/powerpoint/2010/main" val="300838235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1005992"/>
            <a:ext cx="11163175" cy="3939540"/>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50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there I will meet with thee, and </a:t>
            </a:r>
            <a:r>
              <a:rPr kumimoji="0" lang="en-US" altLang="en-US" sz="5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 will commune with thee from above the mercy seat, from between the two </a:t>
            </a:r>
            <a:r>
              <a:rPr kumimoji="0" lang="en-US" altLang="en-US" sz="50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cherubims</a:t>
            </a:r>
            <a:r>
              <a:rPr kumimoji="0" lang="en-US" altLang="en-US" sz="50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r>
              <a:rPr kumimoji="0" lang="en-US" altLang="en-US" sz="50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which are upon the ark of the testimony…</a:t>
            </a:r>
            <a:r>
              <a:rPr kumimoji="0" lang="en-US" altLang="en-US" sz="50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Exodus 25:22</a:t>
            </a:r>
          </a:p>
        </p:txBody>
      </p:sp>
    </p:spTree>
    <p:extLst>
      <p:ext uri="{BB962C8B-B14F-4D97-AF65-F5344CB8AC3E}">
        <p14:creationId xmlns:p14="http://schemas.microsoft.com/office/powerpoint/2010/main" val="3136882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52022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45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717BC76-3AD5-44D5-B181-6A0D82AE5125}"/>
              </a:ext>
            </a:extLst>
          </p:cNvPr>
          <p:cNvSpPr>
            <a:spLocks noChangeArrowheads="1"/>
          </p:cNvSpPr>
          <p:nvPr/>
        </p:nvSpPr>
        <p:spPr bwMode="auto">
          <a:xfrm>
            <a:off x="523906" y="628233"/>
            <a:ext cx="11144188" cy="2800767"/>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4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Cain talked with Abel his brother: and it came to pass, when they were in the field, that </a:t>
            </a:r>
            <a:r>
              <a:rPr kumimoji="0" lang="en-US" altLang="en-US" sz="44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Cain rose up against Abel his brother, and slew him</a:t>
            </a:r>
            <a:r>
              <a:rPr kumimoji="0" lang="en-US" altLang="en-US" sz="44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4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3" name="Text Box 2">
            <a:extLst>
              <a:ext uri="{FF2B5EF4-FFF2-40B4-BE49-F238E27FC236}">
                <a16:creationId xmlns:a16="http://schemas.microsoft.com/office/drawing/2014/main" id="{605C3DFA-CA7D-46A6-A092-4140265ECCB4}"/>
              </a:ext>
            </a:extLst>
          </p:cNvPr>
          <p:cNvSpPr txBox="1">
            <a:spLocks noChangeArrowheads="1"/>
          </p:cNvSpPr>
          <p:nvPr/>
        </p:nvSpPr>
        <p:spPr bwMode="auto">
          <a:xfrm>
            <a:off x="6085242" y="3581400"/>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 Genesis 4:8</a:t>
            </a:r>
          </a:p>
        </p:txBody>
      </p:sp>
    </p:spTree>
    <p:extLst>
      <p:ext uri="{BB962C8B-B14F-4D97-AF65-F5344CB8AC3E}">
        <p14:creationId xmlns:p14="http://schemas.microsoft.com/office/powerpoint/2010/main" val="199936673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1036769"/>
            <a:ext cx="11163175" cy="3877985"/>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1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4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now art thou cursed from the earth</a:t>
            </a:r>
            <a:r>
              <a:rPr kumimoji="0" lang="en-US" altLang="en-US" sz="41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which hath opened her mouth to receive thy brother's blood from thy hand; When thou </a:t>
            </a:r>
            <a:r>
              <a:rPr kumimoji="0" lang="en-US" altLang="en-US" sz="4100" b="1" i="1" u="none" strike="noStrike" kern="1200" cap="none" spc="0" normalizeH="0" baseline="0" noProof="0" dirty="0" err="1">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tillest</a:t>
            </a:r>
            <a:r>
              <a:rPr kumimoji="0" lang="en-US" altLang="en-US" sz="41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ground, it shall not henceforth yield unto thee her strength; </a:t>
            </a:r>
            <a:r>
              <a:rPr kumimoji="0" lang="en-US" altLang="en-US" sz="41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 fugitive and a vagabond shalt thou be</a:t>
            </a:r>
            <a:r>
              <a:rPr kumimoji="0" lang="en-US" altLang="en-US" sz="41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in the earth.</a:t>
            </a:r>
            <a:r>
              <a:rPr kumimoji="0" lang="en-US" altLang="en-US" sz="41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a:t>
            </a:r>
            <a:r>
              <a:rPr lang="en-US" altLang="en-US" sz="4000" i="1" dirty="0">
                <a:solidFill>
                  <a:prstClr val="white"/>
                </a:solidFill>
                <a:effectLst>
                  <a:glow rad="139700">
                    <a:prstClr val="black">
                      <a:alpha val="50000"/>
                    </a:prstClr>
                  </a:glow>
                </a:effectLst>
                <a:latin typeface="Arial" panose="020B0604020202020204" pitchFamily="34" charset="0"/>
              </a:rPr>
              <a:t>4:11-16</a:t>
            </a:r>
            <a:endPar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2805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ext Box 7">
            <a:extLst>
              <a:ext uri="{FF2B5EF4-FFF2-40B4-BE49-F238E27FC236}">
                <a16:creationId xmlns:a16="http://schemas.microsoft.com/office/drawing/2014/main" id="{C0981C3D-156F-4CD6-9A71-42D45963C21B}"/>
              </a:ext>
            </a:extLst>
          </p:cNvPr>
          <p:cNvSpPr txBox="1">
            <a:spLocks noChangeArrowheads="1"/>
          </p:cNvSpPr>
          <p:nvPr/>
        </p:nvSpPr>
        <p:spPr bwMode="auto">
          <a:xfrm>
            <a:off x="609600" y="4495800"/>
            <a:ext cx="10972800" cy="1754326"/>
          </a:xfrm>
          <a:prstGeom prst="rect">
            <a:avLst/>
          </a:prstGeom>
          <a:noFill/>
          <a:ln>
            <a:noFill/>
          </a:ln>
          <a:effectLst>
            <a:glow rad="139700">
              <a:schemeClr val="tx1">
                <a:lumMod val="50000"/>
                <a:lumOff val="50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5400" b="1" i="0" u="none" strike="noStrike" kern="1200" cap="none" spc="0" normalizeH="0" baseline="0" noProof="0" dirty="0">
                <a:ln>
                  <a:noFill/>
                </a:ln>
                <a:solidFill>
                  <a:srgbClr val="FFFF00"/>
                </a:solidFill>
                <a:effectLst>
                  <a:glow rad="139700">
                    <a:prstClr val="black">
                      <a:alpha val="25000"/>
                    </a:prstClr>
                  </a:glow>
                </a:effectLst>
                <a:uLnTx/>
                <a:uFillTx/>
                <a:latin typeface="Arial" panose="020B0604020202020204" pitchFamily="34" charset="0"/>
                <a:ea typeface="+mn-ea"/>
                <a:cs typeface="Arial" panose="020B0604020202020204" pitchFamily="34" charset="0"/>
              </a:rPr>
              <a:t>Where is the Garden of Eden Located?</a:t>
            </a:r>
          </a:p>
        </p:txBody>
      </p:sp>
    </p:spTree>
    <p:extLst>
      <p:ext uri="{BB962C8B-B14F-4D97-AF65-F5344CB8AC3E}">
        <p14:creationId xmlns:p14="http://schemas.microsoft.com/office/powerpoint/2010/main" val="35063707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829020"/>
            <a:ext cx="11163175" cy="4293483"/>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39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Cain said unto the LORD, My punishment is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greater than I can bear</a:t>
            </a:r>
            <a:r>
              <a:rPr kumimoji="0" lang="en-US" altLang="en-US" sz="39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Behold, thou hast driven me out this day from the face of the earth; and from thy face shall I be hid; and I shall be a fugitive and a vagabond in the earth; and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it shall come to pass, that every one that </a:t>
            </a:r>
            <a:r>
              <a:rPr kumimoji="0" lang="en-US" altLang="en-US" sz="39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findeth</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 me shall slay me</a:t>
            </a:r>
            <a:r>
              <a:rPr kumimoji="0" lang="en-US" altLang="en-US" sz="39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a:t>
            </a:r>
            <a:r>
              <a:rPr lang="en-US" altLang="en-US" sz="4000" i="1" dirty="0">
                <a:solidFill>
                  <a:prstClr val="white"/>
                </a:solidFill>
                <a:effectLst>
                  <a:glow rad="139700">
                    <a:prstClr val="black">
                      <a:alpha val="50000"/>
                    </a:prstClr>
                  </a:glow>
                </a:effectLst>
                <a:latin typeface="Arial" panose="020B0604020202020204" pitchFamily="34" charset="0"/>
              </a:rPr>
              <a:t>4:11-16</a:t>
            </a:r>
            <a:endPar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932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944435"/>
            <a:ext cx="11163175" cy="406265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3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LORD said unto him, Therefore whosoever </a:t>
            </a:r>
            <a:r>
              <a:rPr kumimoji="0" lang="en-US" altLang="en-US" sz="4300" b="1" i="1" u="none" strike="noStrike" kern="1200" cap="none" spc="0" normalizeH="0" baseline="0" noProof="0" dirty="0" err="1">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slayeth</a:t>
            </a:r>
            <a:r>
              <a:rPr kumimoji="0" lang="en-US" altLang="en-US" sz="43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Cain, vengeance shall be taken on him sevenfold. </a:t>
            </a:r>
            <a:r>
              <a:rPr kumimoji="0" lang="en-US" altLang="en-US" sz="43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the LORD set a mark upon Cain, lest any finding him should kill him.</a:t>
            </a:r>
            <a:r>
              <a:rPr kumimoji="0" lang="en-US" altLang="en-US" sz="43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Cain went out from the presence of the LORD…</a:t>
            </a:r>
            <a:r>
              <a:rPr kumimoji="0" lang="en-US" altLang="en-US" sz="43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a:t>
            </a:r>
            <a:r>
              <a:rPr lang="en-US" altLang="en-US" sz="4000" i="1" dirty="0">
                <a:solidFill>
                  <a:prstClr val="white"/>
                </a:solidFill>
                <a:effectLst>
                  <a:glow rad="139700">
                    <a:prstClr val="black">
                      <a:alpha val="50000"/>
                    </a:prstClr>
                  </a:glow>
                </a:effectLst>
                <a:latin typeface="Arial" panose="020B0604020202020204" pitchFamily="34" charset="0"/>
              </a:rPr>
              <a:t>4:11-16</a:t>
            </a:r>
            <a:endPar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9495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45000"/>
          </a:stretch>
        </a:blipFill>
        <a:effectLst/>
      </p:bgPr>
    </p:bg>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33EA0BE8-02E5-490A-99F1-445DB3B36E91}"/>
              </a:ext>
            </a:extLst>
          </p:cNvPr>
          <p:cNvSpPr txBox="1">
            <a:spLocks noChangeArrowheads="1"/>
          </p:cNvSpPr>
          <p:nvPr/>
        </p:nvSpPr>
        <p:spPr bwMode="auto">
          <a:xfrm>
            <a:off x="685800" y="334119"/>
            <a:ext cx="108204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5400" b="1" dirty="0">
                <a:solidFill>
                  <a:prstClr val="white"/>
                </a:solidFill>
                <a:effectLst>
                  <a:glow rad="127000">
                    <a:prstClr val="black">
                      <a:alpha val="40000"/>
                    </a:prstClr>
                  </a:glow>
                </a:effectLst>
                <a:latin typeface="Arial" panose="020B0604020202020204" pitchFamily="34" charset="0"/>
              </a:rPr>
              <a:t>The Mark of Cain</a:t>
            </a:r>
            <a:endPar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ndParaRPr>
          </a:p>
        </p:txBody>
      </p:sp>
      <p:sp>
        <p:nvSpPr>
          <p:cNvPr id="3" name="Text Box 2">
            <a:extLst>
              <a:ext uri="{FF2B5EF4-FFF2-40B4-BE49-F238E27FC236}">
                <a16:creationId xmlns:a16="http://schemas.microsoft.com/office/drawing/2014/main" id="{6243449D-03D2-4873-BE9F-53605BFBCE57}"/>
              </a:ext>
            </a:extLst>
          </p:cNvPr>
          <p:cNvSpPr txBox="1">
            <a:spLocks noChangeArrowheads="1"/>
          </p:cNvSpPr>
          <p:nvPr/>
        </p:nvSpPr>
        <p:spPr bwMode="auto">
          <a:xfrm>
            <a:off x="1037664" y="1524000"/>
            <a:ext cx="1011667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ts val="900"/>
              </a:spcBef>
              <a:buFont typeface="Arial" panose="020B0604020202020204" pitchFamily="34" charset="0"/>
              <a:buChar char="•"/>
              <a:defRPr/>
            </a:pPr>
            <a:r>
              <a:rPr kumimoji="0" lang="en-US" altLang="en-US" sz="4400" b="1" i="0" u="none" strike="noStrike" kern="1200" cap="none" spc="0" normalizeH="0" baseline="0" noProof="0" dirty="0" err="1">
                <a:ln>
                  <a:noFill/>
                </a:ln>
                <a:solidFill>
                  <a:srgbClr val="FFFFFF"/>
                </a:solidFill>
                <a:effectLst>
                  <a:glow rad="127000">
                    <a:prstClr val="black">
                      <a:alpha val="40000"/>
                    </a:prstClr>
                  </a:glow>
                </a:effectLst>
                <a:uLnTx/>
                <a:uFillTx/>
                <a:latin typeface="Arial" panose="020B0604020202020204" pitchFamily="34" charset="0"/>
              </a:rPr>
              <a:t>Translat</a:t>
            </a:r>
            <a:r>
              <a:rPr lang="en-US" altLang="en-US" sz="4400" b="1" dirty="0">
                <a:solidFill>
                  <a:srgbClr val="FFFFFF"/>
                </a:solidFill>
                <a:effectLst>
                  <a:glow rad="127000">
                    <a:prstClr val="black">
                      <a:alpha val="40000"/>
                    </a:prstClr>
                  </a:glow>
                </a:effectLst>
                <a:latin typeface="Arial" panose="020B0604020202020204" pitchFamily="34" charset="0"/>
              </a:rPr>
              <a:t>ed from the Hebrew </a:t>
            </a:r>
            <a:r>
              <a:rPr lang="en-US" altLang="en-US" sz="4400" b="1" i="1" dirty="0">
                <a:solidFill>
                  <a:srgbClr val="FFFFFF"/>
                </a:solidFill>
                <a:effectLst>
                  <a:glow rad="127000">
                    <a:prstClr val="black">
                      <a:alpha val="40000"/>
                    </a:prstClr>
                  </a:glow>
                </a:effectLst>
                <a:latin typeface="Arial" panose="020B0604020202020204" pitchFamily="34" charset="0"/>
              </a:rPr>
              <a:t>“</a:t>
            </a:r>
            <a:r>
              <a:rPr lang="en-US" altLang="en-US" sz="4400" b="1" i="1" dirty="0" err="1">
                <a:solidFill>
                  <a:srgbClr val="FFFFFF"/>
                </a:solidFill>
                <a:effectLst>
                  <a:glow rad="127000">
                    <a:prstClr val="black">
                      <a:alpha val="40000"/>
                    </a:prstClr>
                  </a:glow>
                </a:effectLst>
                <a:latin typeface="Arial" panose="020B0604020202020204" pitchFamily="34" charset="0"/>
              </a:rPr>
              <a:t>oth</a:t>
            </a:r>
            <a:r>
              <a:rPr lang="en-US" altLang="en-US" sz="4400" b="1" i="1" dirty="0">
                <a:solidFill>
                  <a:srgbClr val="FFFFFF"/>
                </a:solidFill>
                <a:effectLst>
                  <a:glow rad="127000">
                    <a:prstClr val="black">
                      <a:alpha val="40000"/>
                    </a:prstClr>
                  </a:glow>
                </a:effectLst>
                <a:latin typeface="Arial" panose="020B0604020202020204" pitchFamily="34" charset="0"/>
              </a:rPr>
              <a:t>” </a:t>
            </a:r>
            <a:r>
              <a:rPr lang="en-US" altLang="en-US" sz="4400" b="1" dirty="0">
                <a:solidFill>
                  <a:srgbClr val="FFFFFF"/>
                </a:solidFill>
                <a:effectLst>
                  <a:glow rad="127000">
                    <a:prstClr val="black">
                      <a:alpha val="40000"/>
                    </a:prstClr>
                  </a:glow>
                </a:effectLst>
                <a:latin typeface="Arial" panose="020B0604020202020204" pitchFamily="34" charset="0"/>
              </a:rPr>
              <a:t>(</a:t>
            </a:r>
            <a:r>
              <a:rPr lang="en-US" altLang="en-US" sz="4400" b="1" i="1" dirty="0">
                <a:solidFill>
                  <a:srgbClr val="FFFF00"/>
                </a:solidFill>
                <a:effectLst>
                  <a:glow rad="127000">
                    <a:prstClr val="black">
                      <a:alpha val="40000"/>
                    </a:prstClr>
                  </a:glow>
                </a:effectLst>
                <a:latin typeface="Arial" panose="020B0604020202020204" pitchFamily="34" charset="0"/>
              </a:rPr>
              <a:t>beacon or signal</a:t>
            </a:r>
            <a:r>
              <a:rPr lang="en-US" altLang="en-US" sz="4400" b="1" dirty="0">
                <a:solidFill>
                  <a:srgbClr val="FFFFFF"/>
                </a:solidFill>
                <a:effectLst>
                  <a:glow rad="127000">
                    <a:prstClr val="black">
                      <a:alpha val="40000"/>
                    </a:prstClr>
                  </a:glow>
                </a:effectLst>
                <a:latin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ndParaRPr>
          </a:p>
        </p:txBody>
      </p:sp>
      <p:sp>
        <p:nvSpPr>
          <p:cNvPr id="4" name="Line 4">
            <a:extLst>
              <a:ext uri="{FF2B5EF4-FFF2-40B4-BE49-F238E27FC236}">
                <a16:creationId xmlns:a16="http://schemas.microsoft.com/office/drawing/2014/main" id="{4AC26D0D-E67F-40FE-A2A5-B745791C22BC}"/>
              </a:ext>
            </a:extLst>
          </p:cNvPr>
          <p:cNvSpPr>
            <a:spLocks noChangeShapeType="1"/>
          </p:cNvSpPr>
          <p:nvPr/>
        </p:nvSpPr>
        <p:spPr bwMode="auto">
          <a:xfrm>
            <a:off x="1143000" y="1257449"/>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10" name="TextBox 9">
            <a:extLst>
              <a:ext uri="{FF2B5EF4-FFF2-40B4-BE49-F238E27FC236}">
                <a16:creationId xmlns:a16="http://schemas.microsoft.com/office/drawing/2014/main" id="{4A9CAF20-4592-4BF6-9E59-5CDF207C710E}"/>
              </a:ext>
            </a:extLst>
          </p:cNvPr>
          <p:cNvSpPr txBox="1"/>
          <p:nvPr/>
        </p:nvSpPr>
        <p:spPr>
          <a:xfrm>
            <a:off x="1031389" y="2970550"/>
            <a:ext cx="10316136" cy="2123658"/>
          </a:xfrm>
          <a:prstGeom prst="rect">
            <a:avLst/>
          </a:prstGeom>
          <a:noFill/>
        </p:spPr>
        <p:txBody>
          <a:bodyPr wrap="square">
            <a:spAutoFit/>
          </a:bodyPr>
          <a:lstStyle/>
          <a:p>
            <a:pPr marL="571500" marR="0" lvl="0" indent="-5715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Placed upon Cain for his own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benefit and protection</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 not as a punishment.</a:t>
            </a:r>
          </a:p>
        </p:txBody>
      </p:sp>
      <p:sp>
        <p:nvSpPr>
          <p:cNvPr id="12" name="TextBox 11">
            <a:extLst>
              <a:ext uri="{FF2B5EF4-FFF2-40B4-BE49-F238E27FC236}">
                <a16:creationId xmlns:a16="http://schemas.microsoft.com/office/drawing/2014/main" id="{D95046B9-9487-4782-9B7D-E2F16B6036C1}"/>
              </a:ext>
            </a:extLst>
          </p:cNvPr>
          <p:cNvSpPr txBox="1"/>
          <p:nvPr/>
        </p:nvSpPr>
        <p:spPr>
          <a:xfrm>
            <a:off x="1031389" y="5215830"/>
            <a:ext cx="9067800" cy="769441"/>
          </a:xfrm>
          <a:prstGeom prst="rect">
            <a:avLst/>
          </a:prstGeom>
          <a:noFill/>
        </p:spPr>
        <p:txBody>
          <a:bodyPr wrap="square">
            <a:spAutoFit/>
          </a:bodyPr>
          <a:lstStyle/>
          <a:p>
            <a:pPr marL="571500" marR="0" lvl="0" indent="-5715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lang="en-US" altLang="en-US" sz="4400" b="1" dirty="0">
                <a:solidFill>
                  <a:srgbClr val="FFFFFF"/>
                </a:solidFill>
                <a:effectLst>
                  <a:glow rad="127000">
                    <a:prstClr val="black">
                      <a:alpha val="40000"/>
                    </a:prstClr>
                  </a:glow>
                </a:effectLst>
                <a:latin typeface="Arial" panose="020B0604020202020204" pitchFamily="34" charset="0"/>
              </a:rPr>
              <a:t>Did not pass to his </a:t>
            </a:r>
            <a:r>
              <a:rPr lang="en-US" altLang="en-US" sz="4400" b="1" dirty="0">
                <a:solidFill>
                  <a:srgbClr val="FFFF00"/>
                </a:solidFill>
                <a:effectLst>
                  <a:glow rad="127000">
                    <a:prstClr val="black">
                      <a:alpha val="40000"/>
                    </a:prstClr>
                  </a:glow>
                </a:effectLst>
                <a:latin typeface="Arial" panose="020B0604020202020204" pitchFamily="34" charset="0"/>
              </a:rPr>
              <a:t>children</a:t>
            </a:r>
            <a:r>
              <a:rPr lang="en-US" altLang="en-US" sz="4400" b="1" dirty="0">
                <a:solidFill>
                  <a:srgbClr val="FFFFFF"/>
                </a:solidFill>
                <a:effectLst>
                  <a:glow rad="127000">
                    <a:prstClr val="black">
                      <a:alpha val="40000"/>
                    </a:prstClr>
                  </a:glow>
                </a:effectLst>
                <a:latin typeface="Arial" panose="020B0604020202020204" pitchFamily="34" charset="0"/>
              </a:rPr>
              <a:t>.</a:t>
            </a:r>
          </a:p>
        </p:txBody>
      </p:sp>
    </p:spTree>
    <p:extLst>
      <p:ext uri="{BB962C8B-B14F-4D97-AF65-F5344CB8AC3E}">
        <p14:creationId xmlns:p14="http://schemas.microsoft.com/office/powerpoint/2010/main" val="3910185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514412" y="990603"/>
            <a:ext cx="11163175" cy="397031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t>
            </a:r>
            <a:r>
              <a:rPr kumimoji="0" lang="en-US" altLang="en-US" sz="42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Cain went out from the presence of the LORD, and dwelt in the land of Nod, on the east of Eden. And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Cain knew his wife; and she conceived</a:t>
            </a:r>
            <a:r>
              <a:rPr kumimoji="0" lang="en-US" altLang="en-US" sz="42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bare Enoch: and he </a:t>
            </a:r>
            <a:r>
              <a:rPr kumimoji="0" lang="en-US" altLang="en-US" sz="4200" b="1" i="1" u="none" strike="noStrike" kern="1200" cap="none" spc="0" normalizeH="0" baseline="0" noProof="0" dirty="0" err="1">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builded</a:t>
            </a:r>
            <a:r>
              <a:rPr kumimoji="0" lang="en-US" altLang="en-US" sz="42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 city, and called the name of the city, after the name of his son, Enoch.</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a:t>
            </a:r>
            <a:r>
              <a:rPr lang="en-US" altLang="en-US" sz="4000" i="1" dirty="0">
                <a:solidFill>
                  <a:prstClr val="white"/>
                </a:solidFill>
                <a:effectLst>
                  <a:glow rad="139700">
                    <a:prstClr val="black">
                      <a:alpha val="50000"/>
                    </a:prstClr>
                  </a:glow>
                </a:effectLst>
                <a:latin typeface="Arial" panose="020B0604020202020204" pitchFamily="34" charset="0"/>
              </a:rPr>
              <a:t>4:16-17</a:t>
            </a:r>
            <a:endPar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7645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Bring It On-Line: Cain's Wife - YouTube">
            <a:extLst>
              <a:ext uri="{FF2B5EF4-FFF2-40B4-BE49-F238E27FC236}">
                <a16:creationId xmlns:a16="http://schemas.microsoft.com/office/drawing/2014/main" id="{8CC273AE-A468-4466-BD18-4AA365C048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27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Where Did Cain Get His Wife? - Chess Forums - Chess.com">
            <a:extLst>
              <a:ext uri="{FF2B5EF4-FFF2-40B4-BE49-F238E27FC236}">
                <a16:creationId xmlns:a16="http://schemas.microsoft.com/office/drawing/2014/main" id="{29A0D27E-F2B9-40C1-A76B-EDDE202DD8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0" b="-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Who was Cain's wife? Was Cain's wife his sister? | GotQuestions.org">
            <a:extLst>
              <a:ext uri="{FF2B5EF4-FFF2-40B4-BE49-F238E27FC236}">
                <a16:creationId xmlns:a16="http://schemas.microsoft.com/office/drawing/2014/main" id="{8656C846-B33E-45E0-A8A6-2812AED30A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16" r="2" b="2"/>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Who Was Cain's Wife? | Audio bible, Bible versions, The tribulation">
            <a:extLst>
              <a:ext uri="{FF2B5EF4-FFF2-40B4-BE49-F238E27FC236}">
                <a16:creationId xmlns:a16="http://schemas.microsoft.com/office/drawing/2014/main" id="{1891F1C8-6597-419E-B595-D85AB43874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111" r="-2" b="23926"/>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7345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45000"/>
          </a:stretch>
        </a:blipFill>
        <a:effectLst/>
      </p:bgPr>
    </p:bg>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33EA0BE8-02E5-490A-99F1-445DB3B36E91}"/>
              </a:ext>
            </a:extLst>
          </p:cNvPr>
          <p:cNvSpPr txBox="1">
            <a:spLocks noChangeArrowheads="1"/>
          </p:cNvSpPr>
          <p:nvPr/>
        </p:nvSpPr>
        <p:spPr bwMode="auto">
          <a:xfrm>
            <a:off x="685800" y="334119"/>
            <a:ext cx="108204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5400" b="1" dirty="0">
                <a:solidFill>
                  <a:prstClr val="white"/>
                </a:solidFill>
                <a:effectLst>
                  <a:glow rad="127000">
                    <a:prstClr val="black">
                      <a:alpha val="40000"/>
                    </a:prstClr>
                  </a:glow>
                </a:effectLst>
                <a:latin typeface="Arial" panose="020B0604020202020204" pitchFamily="34" charset="0"/>
              </a:rPr>
              <a:t>Cain’s Wife?</a:t>
            </a:r>
            <a:endPar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
        <p:nvSpPr>
          <p:cNvPr id="3" name="Text Box 2">
            <a:extLst>
              <a:ext uri="{FF2B5EF4-FFF2-40B4-BE49-F238E27FC236}">
                <a16:creationId xmlns:a16="http://schemas.microsoft.com/office/drawing/2014/main" id="{6243449D-03D2-4873-BE9F-53605BFBCE57}"/>
              </a:ext>
            </a:extLst>
          </p:cNvPr>
          <p:cNvSpPr txBox="1">
            <a:spLocks noChangeArrowheads="1"/>
          </p:cNvSpPr>
          <p:nvPr/>
        </p:nvSpPr>
        <p:spPr bwMode="auto">
          <a:xfrm>
            <a:off x="1037664" y="1524000"/>
            <a:ext cx="1011667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Cain married a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sister or niece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4" name="Line 4">
            <a:extLst>
              <a:ext uri="{FF2B5EF4-FFF2-40B4-BE49-F238E27FC236}">
                <a16:creationId xmlns:a16="http://schemas.microsoft.com/office/drawing/2014/main" id="{4AC26D0D-E67F-40FE-A2A5-B745791C22BC}"/>
              </a:ext>
            </a:extLst>
          </p:cNvPr>
          <p:cNvSpPr>
            <a:spLocks noChangeShapeType="1"/>
          </p:cNvSpPr>
          <p:nvPr/>
        </p:nvSpPr>
        <p:spPr bwMode="auto">
          <a:xfrm>
            <a:off x="1143000" y="1257449"/>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81673437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85806" y="914400"/>
            <a:ext cx="11220388" cy="407803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Adam lived an hundred and thirty years</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begat a son in his own likeness, after his image; and called his name </a:t>
            </a:r>
            <a:r>
              <a:rPr kumimoji="0" lang="en-US" altLang="en-US" sz="37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Seth: And the days of Adam after he had begotten Seth were eight hundred years: and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he begat sons and daughters</a:t>
            </a:r>
            <a:r>
              <a:rPr kumimoji="0" lang="en-US" altLang="en-US" sz="3700" b="1" i="1" u="none" strike="noStrike" kern="1200" cap="none" spc="0" normalizeH="0" baseline="0" noProof="0" dirty="0">
                <a:ln>
                  <a:noFill/>
                </a:ln>
                <a:solidFill>
                  <a:schemeClr val="bg1"/>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all the days that Adam lived were nine hundred and thirty years: </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he died.”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5:3-5</a:t>
            </a:r>
          </a:p>
        </p:txBody>
      </p:sp>
    </p:spTree>
    <p:extLst>
      <p:ext uri="{BB962C8B-B14F-4D97-AF65-F5344CB8AC3E}">
        <p14:creationId xmlns:p14="http://schemas.microsoft.com/office/powerpoint/2010/main" val="4106030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45000"/>
          </a:stretch>
        </a:blipFill>
        <a:effectLst/>
      </p:bgPr>
    </p:bg>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33EA0BE8-02E5-490A-99F1-445DB3B36E91}"/>
              </a:ext>
            </a:extLst>
          </p:cNvPr>
          <p:cNvSpPr txBox="1">
            <a:spLocks noChangeArrowheads="1"/>
          </p:cNvSpPr>
          <p:nvPr/>
        </p:nvSpPr>
        <p:spPr bwMode="auto">
          <a:xfrm>
            <a:off x="685800" y="334119"/>
            <a:ext cx="108204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5400" b="1" dirty="0">
                <a:solidFill>
                  <a:prstClr val="white"/>
                </a:solidFill>
                <a:effectLst>
                  <a:glow rad="127000">
                    <a:prstClr val="black">
                      <a:alpha val="40000"/>
                    </a:prstClr>
                  </a:glow>
                </a:effectLst>
                <a:latin typeface="Arial" panose="020B0604020202020204" pitchFamily="34" charset="0"/>
              </a:rPr>
              <a:t>Cain’s Wife?</a:t>
            </a:r>
            <a:endPar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
        <p:nvSpPr>
          <p:cNvPr id="3" name="Text Box 2">
            <a:extLst>
              <a:ext uri="{FF2B5EF4-FFF2-40B4-BE49-F238E27FC236}">
                <a16:creationId xmlns:a16="http://schemas.microsoft.com/office/drawing/2014/main" id="{6243449D-03D2-4873-BE9F-53605BFBCE57}"/>
              </a:ext>
            </a:extLst>
          </p:cNvPr>
          <p:cNvSpPr txBox="1">
            <a:spLocks noChangeArrowheads="1"/>
          </p:cNvSpPr>
          <p:nvPr/>
        </p:nvSpPr>
        <p:spPr bwMode="auto">
          <a:xfrm>
            <a:off x="1037664" y="1524000"/>
            <a:ext cx="1011667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Cain married a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sister or niece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4" name="Line 4">
            <a:extLst>
              <a:ext uri="{FF2B5EF4-FFF2-40B4-BE49-F238E27FC236}">
                <a16:creationId xmlns:a16="http://schemas.microsoft.com/office/drawing/2014/main" id="{4AC26D0D-E67F-40FE-A2A5-B745791C22BC}"/>
              </a:ext>
            </a:extLst>
          </p:cNvPr>
          <p:cNvSpPr>
            <a:spLocks noChangeShapeType="1"/>
          </p:cNvSpPr>
          <p:nvPr/>
        </p:nvSpPr>
        <p:spPr bwMode="auto">
          <a:xfrm>
            <a:off x="1143000" y="1257449"/>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7" name="Text Box 2">
            <a:extLst>
              <a:ext uri="{FF2B5EF4-FFF2-40B4-BE49-F238E27FC236}">
                <a16:creationId xmlns:a16="http://schemas.microsoft.com/office/drawing/2014/main" id="{A50D7060-0F4C-4138-9DDA-23F376A477B7}"/>
              </a:ext>
            </a:extLst>
          </p:cNvPr>
          <p:cNvSpPr txBox="1">
            <a:spLocks noChangeArrowheads="1"/>
          </p:cNvSpPr>
          <p:nvPr/>
        </p:nvSpPr>
        <p:spPr bwMode="auto">
          <a:xfrm>
            <a:off x="1037663" y="2536683"/>
            <a:ext cx="1011667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No health risks due to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absence of genetic mutations</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396349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7140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45000"/>
          </a:stretch>
        </a:blipFill>
        <a:effectLst/>
      </p:bgPr>
    </p:bg>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33EA0BE8-02E5-490A-99F1-445DB3B36E91}"/>
              </a:ext>
            </a:extLst>
          </p:cNvPr>
          <p:cNvSpPr txBox="1">
            <a:spLocks noChangeArrowheads="1"/>
          </p:cNvSpPr>
          <p:nvPr/>
        </p:nvSpPr>
        <p:spPr bwMode="auto">
          <a:xfrm>
            <a:off x="685800" y="334119"/>
            <a:ext cx="10820400"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5400" b="1" dirty="0">
                <a:solidFill>
                  <a:prstClr val="white"/>
                </a:solidFill>
                <a:effectLst>
                  <a:glow rad="127000">
                    <a:prstClr val="black">
                      <a:alpha val="40000"/>
                    </a:prstClr>
                  </a:glow>
                </a:effectLst>
                <a:latin typeface="Arial" panose="020B0604020202020204" pitchFamily="34" charset="0"/>
              </a:rPr>
              <a:t>Cain’s Wife?</a:t>
            </a:r>
            <a:endParaRPr kumimoji="0" lang="en-US" altLang="en-US" sz="5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
        <p:nvSpPr>
          <p:cNvPr id="3" name="Text Box 2">
            <a:extLst>
              <a:ext uri="{FF2B5EF4-FFF2-40B4-BE49-F238E27FC236}">
                <a16:creationId xmlns:a16="http://schemas.microsoft.com/office/drawing/2014/main" id="{6243449D-03D2-4873-BE9F-53605BFBCE57}"/>
              </a:ext>
            </a:extLst>
          </p:cNvPr>
          <p:cNvSpPr txBox="1">
            <a:spLocks noChangeArrowheads="1"/>
          </p:cNvSpPr>
          <p:nvPr/>
        </p:nvSpPr>
        <p:spPr bwMode="auto">
          <a:xfrm>
            <a:off x="1037664" y="1524000"/>
            <a:ext cx="1011667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Cain married a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sister or niece</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4" name="Line 4">
            <a:extLst>
              <a:ext uri="{FF2B5EF4-FFF2-40B4-BE49-F238E27FC236}">
                <a16:creationId xmlns:a16="http://schemas.microsoft.com/office/drawing/2014/main" id="{4AC26D0D-E67F-40FE-A2A5-B745791C22BC}"/>
              </a:ext>
            </a:extLst>
          </p:cNvPr>
          <p:cNvSpPr>
            <a:spLocks noChangeShapeType="1"/>
          </p:cNvSpPr>
          <p:nvPr/>
        </p:nvSpPr>
        <p:spPr bwMode="auto">
          <a:xfrm>
            <a:off x="1143000" y="1257449"/>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7" name="Text Box 2">
            <a:extLst>
              <a:ext uri="{FF2B5EF4-FFF2-40B4-BE49-F238E27FC236}">
                <a16:creationId xmlns:a16="http://schemas.microsoft.com/office/drawing/2014/main" id="{A50D7060-0F4C-4138-9DDA-23F376A477B7}"/>
              </a:ext>
            </a:extLst>
          </p:cNvPr>
          <p:cNvSpPr txBox="1">
            <a:spLocks noChangeArrowheads="1"/>
          </p:cNvSpPr>
          <p:nvPr/>
        </p:nvSpPr>
        <p:spPr bwMode="auto">
          <a:xfrm>
            <a:off x="1037663" y="2536683"/>
            <a:ext cx="1011667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No health risks due to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absence of genetic mutations</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a:t>
            </a:r>
          </a:p>
        </p:txBody>
      </p:sp>
      <p:sp>
        <p:nvSpPr>
          <p:cNvPr id="8" name="Text Box 2">
            <a:extLst>
              <a:ext uri="{FF2B5EF4-FFF2-40B4-BE49-F238E27FC236}">
                <a16:creationId xmlns:a16="http://schemas.microsoft.com/office/drawing/2014/main" id="{B1E2B3D7-413B-4D0C-96CB-613CAB3DCC61}"/>
              </a:ext>
            </a:extLst>
          </p:cNvPr>
          <p:cNvSpPr txBox="1">
            <a:spLocks noChangeArrowheads="1"/>
          </p:cNvSpPr>
          <p:nvPr/>
        </p:nvSpPr>
        <p:spPr bwMode="auto">
          <a:xfrm>
            <a:off x="1037662" y="4226475"/>
            <a:ext cx="10116671"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Marriage to close family members</a:t>
            </a:r>
            <a:r>
              <a:rPr kumimoji="0" lang="en-US" altLang="en-US" sz="4400" b="1" i="0" u="none" strike="noStrike" kern="1200" cap="none" spc="0" normalizeH="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was </a:t>
            </a:r>
            <a:r>
              <a:rPr kumimoji="0" lang="en-US" altLang="en-US" sz="4400" b="1" i="0" u="none" strike="noStrike" kern="1200" cap="none" spc="0" normalizeH="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not prohibited until the time of Moses </a:t>
            </a:r>
            <a:r>
              <a:rPr kumimoji="0" lang="en-US" altLang="en-US" sz="4400" b="1" i="0" u="none" strike="noStrike" kern="1200" cap="none" spc="0" normalizeH="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(Leviticus 18)</a:t>
            </a:r>
            <a:endPar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2570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1194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082C15-6EC4-40D6-B3F5-31B0C958881A}"/>
              </a:ext>
            </a:extLst>
          </p:cNvPr>
          <p:cNvSpPr txBox="1">
            <a:spLocks noChangeArrowheads="1"/>
          </p:cNvSpPr>
          <p:nvPr/>
        </p:nvSpPr>
        <p:spPr bwMode="auto">
          <a:xfrm>
            <a:off x="1524000" y="1447800"/>
            <a:ext cx="8711184"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Garden of Eden</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Plan of God</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Fall of Man</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Eastern Gate</a:t>
            </a:r>
          </a:p>
          <a:p>
            <a:pPr marR="0" lvl="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rPr>
              <a:t>The Pre-Flood World</a:t>
            </a:r>
          </a:p>
        </p:txBody>
      </p:sp>
      <p:sp>
        <p:nvSpPr>
          <p:cNvPr id="4" name="Text Box 7">
            <a:extLst>
              <a:ext uri="{FF2B5EF4-FFF2-40B4-BE49-F238E27FC236}">
                <a16:creationId xmlns:a16="http://schemas.microsoft.com/office/drawing/2014/main" id="{75BBAD96-0D5B-48F6-A229-D4E3F6049111}"/>
              </a:ext>
            </a:extLst>
          </p:cNvPr>
          <p:cNvSpPr txBox="1">
            <a:spLocks noChangeArrowheads="1"/>
          </p:cNvSpPr>
          <p:nvPr/>
        </p:nvSpPr>
        <p:spPr bwMode="auto">
          <a:xfrm>
            <a:off x="533400" y="304800"/>
            <a:ext cx="11125200" cy="76944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Paradise and the Pre-Flood World</a:t>
            </a:r>
          </a:p>
        </p:txBody>
      </p:sp>
      <p:sp>
        <p:nvSpPr>
          <p:cNvPr id="5" name="Line 4">
            <a:extLst>
              <a:ext uri="{FF2B5EF4-FFF2-40B4-BE49-F238E27FC236}">
                <a16:creationId xmlns:a16="http://schemas.microsoft.com/office/drawing/2014/main" id="{BBEA980C-17F7-4C8A-9569-067EF45F1E83}"/>
              </a:ext>
            </a:extLst>
          </p:cNvPr>
          <p:cNvSpPr>
            <a:spLocks noChangeShapeType="1"/>
          </p:cNvSpPr>
          <p:nvPr/>
        </p:nvSpPr>
        <p:spPr bwMode="auto">
          <a:xfrm>
            <a:off x="1143000" y="114300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Tree>
    <p:extLst>
      <p:ext uri="{BB962C8B-B14F-4D97-AF65-F5344CB8AC3E}">
        <p14:creationId xmlns:p14="http://schemas.microsoft.com/office/powerpoint/2010/main" val="18645205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85806" y="914400"/>
            <a:ext cx="11220388" cy="4078039"/>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Adam lived an hundred and thirty years</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begat a son in his own likeness, after his image; and called his name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Seth</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the days of Adam after he had begotten Seth were eight hundred years: and he begat sons and daughters: And </a:t>
            </a:r>
            <a:r>
              <a:rPr kumimoji="0" lang="en-US" altLang="en-US" sz="37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all the days that Adam lived were nine hundred and thirty years</a:t>
            </a:r>
            <a:r>
              <a:rPr kumimoji="0" lang="en-US" altLang="en-US" sz="37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he died.”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5:3-5</a:t>
            </a:r>
          </a:p>
        </p:txBody>
      </p:sp>
    </p:spTree>
    <p:extLst>
      <p:ext uri="{BB962C8B-B14F-4D97-AF65-F5344CB8AC3E}">
        <p14:creationId xmlns:p14="http://schemas.microsoft.com/office/powerpoint/2010/main" val="3422174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85806" y="968260"/>
            <a:ext cx="11220388" cy="3970318"/>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Seth lived an hundred and five years, and begat Enos</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Seth lived after he begat Enos eight hundred and seven years, and begat sons and daughters: And </a:t>
            </a:r>
            <a:r>
              <a:rPr kumimoji="0" lang="en-US" altLang="en-US" sz="42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all the days of Seth were nine hundred and twelve years</a:t>
            </a:r>
            <a:r>
              <a:rPr kumimoji="0" lang="en-US" altLang="en-US" sz="42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he died.”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5:6-8</a:t>
            </a:r>
          </a:p>
        </p:txBody>
      </p:sp>
    </p:spTree>
    <p:extLst>
      <p:ext uri="{BB962C8B-B14F-4D97-AF65-F5344CB8AC3E}">
        <p14:creationId xmlns:p14="http://schemas.microsoft.com/office/powerpoint/2010/main" val="36731912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B1C6D11E-DF97-4F79-9C22-D97C44023D82}"/>
              </a:ext>
            </a:extLst>
          </p:cNvPr>
          <p:cNvSpPr txBox="1">
            <a:spLocks noChangeArrowheads="1"/>
          </p:cNvSpPr>
          <p:nvPr/>
        </p:nvSpPr>
        <p:spPr bwMode="auto">
          <a:xfrm>
            <a:off x="685800" y="152400"/>
            <a:ext cx="10820400"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800" b="1" dirty="0">
                <a:solidFill>
                  <a:prstClr val="white"/>
                </a:solidFill>
                <a:effectLst>
                  <a:glow rad="127000">
                    <a:prstClr val="black">
                      <a:alpha val="40000"/>
                    </a:prstClr>
                  </a:glow>
                </a:effectLst>
                <a:latin typeface="Arial" panose="020B0604020202020204" pitchFamily="34" charset="0"/>
              </a:rPr>
              <a:t>Pre-Flood Lifespans</a:t>
            </a:r>
            <a:endParaRPr kumimoji="0" lang="en-US" altLang="en-US" sz="4800" b="1" i="0"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endParaRPr>
          </a:p>
        </p:txBody>
      </p:sp>
      <p:sp>
        <p:nvSpPr>
          <p:cNvPr id="5" name="Text Box 2">
            <a:extLst>
              <a:ext uri="{FF2B5EF4-FFF2-40B4-BE49-F238E27FC236}">
                <a16:creationId xmlns:a16="http://schemas.microsoft.com/office/drawing/2014/main" id="{BE07F772-D1D9-4613-B5AD-667311568E49}"/>
              </a:ext>
            </a:extLst>
          </p:cNvPr>
          <p:cNvSpPr txBox="1">
            <a:spLocks noChangeArrowheads="1"/>
          </p:cNvSpPr>
          <p:nvPr/>
        </p:nvSpPr>
        <p:spPr bwMode="auto">
          <a:xfrm>
            <a:off x="914400" y="1271229"/>
            <a:ext cx="4905935"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ts val="900"/>
              </a:spcBef>
              <a:spcAft>
                <a:spcPct val="0"/>
              </a:spcAft>
              <a:buClrTx/>
              <a:buSzTx/>
              <a:buNone/>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Adam</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r>
              <a:rPr lang="en-US" altLang="en-US" sz="4400" b="1" dirty="0">
                <a:solidFill>
                  <a:srgbClr val="FFFFFF"/>
                </a:solidFill>
                <a:effectLst>
                  <a:glow rad="127000">
                    <a:prstClr val="black">
                      <a:alpha val="40000"/>
                    </a:prstClr>
                  </a:glow>
                </a:effectLst>
                <a:latin typeface="Arial" panose="020B0604020202020204" pitchFamily="34" charset="0"/>
              </a:rPr>
              <a:t>		</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930</a:t>
            </a:r>
          </a:p>
          <a:p>
            <a:pPr marL="0" marR="0" lvl="0" indent="0" algn="l" defTabSz="914400" rtl="0" eaLnBrk="0" fontAlgn="base" latinLnBrk="0" hangingPunct="0">
              <a:lnSpc>
                <a:spcPct val="100000"/>
              </a:lnSpc>
              <a:spcBef>
                <a:spcPts val="900"/>
              </a:spcBef>
              <a:spcAft>
                <a:spcPct val="0"/>
              </a:spcAft>
              <a:buClrTx/>
              <a:buSzTx/>
              <a:buNone/>
              <a:tabLst/>
              <a:defRPr/>
            </a:pPr>
            <a:r>
              <a:rPr lang="en-US" altLang="en-US" sz="4400" b="1" dirty="0">
                <a:solidFill>
                  <a:srgbClr val="FFFF00"/>
                </a:solidFill>
                <a:effectLst>
                  <a:glow rad="127000">
                    <a:prstClr val="black">
                      <a:alpha val="40000"/>
                    </a:prstClr>
                  </a:glow>
                </a:effectLst>
                <a:latin typeface="Arial" panose="020B0604020202020204" pitchFamily="34" charset="0"/>
              </a:rPr>
              <a:t>Seth</a:t>
            </a:r>
            <a:r>
              <a:rPr lang="en-US" altLang="en-US" sz="4400" b="1" dirty="0">
                <a:solidFill>
                  <a:srgbClr val="FFFFFF"/>
                </a:solidFill>
                <a:effectLst>
                  <a:glow rad="127000">
                    <a:prstClr val="black">
                      <a:alpha val="40000"/>
                    </a:prstClr>
                  </a:glow>
                </a:effectLst>
                <a:latin typeface="Arial" panose="020B0604020202020204" pitchFamily="34" charset="0"/>
              </a:rPr>
              <a:t>			912</a:t>
            </a:r>
          </a:p>
          <a:p>
            <a:pPr marL="0" marR="0" lvl="0" indent="0" algn="l" defTabSz="914400" rtl="0" eaLnBrk="0" fontAlgn="base" latinLnBrk="0" hangingPunct="0">
              <a:lnSpc>
                <a:spcPct val="100000"/>
              </a:lnSpc>
              <a:spcBef>
                <a:spcPts val="900"/>
              </a:spcBef>
              <a:spcAft>
                <a:spcPct val="0"/>
              </a:spcAft>
              <a:buClrTx/>
              <a:buSzTx/>
              <a:buNone/>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Enos</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905</a:t>
            </a:r>
          </a:p>
          <a:p>
            <a:pPr marL="0" marR="0" lvl="0" indent="0" algn="l" defTabSz="914400" rtl="0" eaLnBrk="0" fontAlgn="base" latinLnBrk="0" hangingPunct="0">
              <a:lnSpc>
                <a:spcPct val="100000"/>
              </a:lnSpc>
              <a:spcBef>
                <a:spcPts val="900"/>
              </a:spcBef>
              <a:spcAft>
                <a:spcPct val="0"/>
              </a:spcAft>
              <a:buClrTx/>
              <a:buSzTx/>
              <a:buNone/>
              <a:tabLst/>
              <a:defRPr/>
            </a:pPr>
            <a:r>
              <a:rPr lang="en-US" altLang="en-US" sz="4400" b="1" dirty="0" err="1">
                <a:solidFill>
                  <a:srgbClr val="FFFF00"/>
                </a:solidFill>
                <a:effectLst>
                  <a:glow rad="127000">
                    <a:prstClr val="black">
                      <a:alpha val="40000"/>
                    </a:prstClr>
                  </a:glow>
                </a:effectLst>
                <a:latin typeface="Arial" panose="020B0604020202020204" pitchFamily="34" charset="0"/>
              </a:rPr>
              <a:t>Cainan</a:t>
            </a:r>
            <a:r>
              <a:rPr lang="en-US" altLang="en-US" sz="4400" b="1" dirty="0">
                <a:solidFill>
                  <a:srgbClr val="FFFFFF"/>
                </a:solidFill>
                <a:effectLst>
                  <a:glow rad="127000">
                    <a:prstClr val="black">
                      <a:alpha val="40000"/>
                    </a:prstClr>
                  </a:glow>
                </a:effectLst>
                <a:latin typeface="Arial" panose="020B0604020202020204" pitchFamily="34" charset="0"/>
              </a:rPr>
              <a:t>		910</a:t>
            </a:r>
          </a:p>
          <a:p>
            <a:pPr marL="0" marR="0" lvl="0" indent="0" algn="l" defTabSz="914400" rtl="0" eaLnBrk="0" fontAlgn="base" latinLnBrk="0" hangingPunct="0">
              <a:lnSpc>
                <a:spcPct val="100000"/>
              </a:lnSpc>
              <a:spcBef>
                <a:spcPts val="900"/>
              </a:spcBef>
              <a:spcAft>
                <a:spcPct val="0"/>
              </a:spcAft>
              <a:buClrTx/>
              <a:buSzTx/>
              <a:buNone/>
              <a:tabLst/>
              <a:defRPr/>
            </a:pPr>
            <a:r>
              <a:rPr kumimoji="0" lang="en-US" altLang="en-US" sz="4400" b="1" i="0" u="none" strike="noStrike" kern="1200" cap="none" spc="0" normalizeH="0" baseline="0" noProof="0" dirty="0" err="1">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Mahalaleel</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895</a:t>
            </a:r>
          </a:p>
        </p:txBody>
      </p:sp>
      <p:sp>
        <p:nvSpPr>
          <p:cNvPr id="8" name="Line 4">
            <a:extLst>
              <a:ext uri="{FF2B5EF4-FFF2-40B4-BE49-F238E27FC236}">
                <a16:creationId xmlns:a16="http://schemas.microsoft.com/office/drawing/2014/main" id="{ECAD14CC-EA5C-47A3-A7D9-33EAE9541F2E}"/>
              </a:ext>
            </a:extLst>
          </p:cNvPr>
          <p:cNvSpPr>
            <a:spLocks noChangeShapeType="1"/>
          </p:cNvSpPr>
          <p:nvPr/>
        </p:nvSpPr>
        <p:spPr bwMode="auto">
          <a:xfrm>
            <a:off x="1139952" y="1007567"/>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9" name="Text Box 2">
            <a:extLst>
              <a:ext uri="{FF2B5EF4-FFF2-40B4-BE49-F238E27FC236}">
                <a16:creationId xmlns:a16="http://schemas.microsoft.com/office/drawing/2014/main" id="{F239C038-5308-42E9-B56D-A8AA42964AA3}"/>
              </a:ext>
            </a:extLst>
          </p:cNvPr>
          <p:cNvSpPr txBox="1">
            <a:spLocks noChangeArrowheads="1"/>
          </p:cNvSpPr>
          <p:nvPr/>
        </p:nvSpPr>
        <p:spPr bwMode="auto">
          <a:xfrm>
            <a:off x="6277536" y="1271229"/>
            <a:ext cx="4905935"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ts val="900"/>
              </a:spcBef>
              <a:spcAft>
                <a:spcPct val="0"/>
              </a:spcAft>
              <a:buClrTx/>
              <a:buSzTx/>
              <a:buNone/>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Jared</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a:t>
            </a:r>
            <a:r>
              <a:rPr lang="en-US" altLang="en-US" sz="4400" b="1" dirty="0">
                <a:solidFill>
                  <a:srgbClr val="FFFFFF"/>
                </a:solidFill>
                <a:effectLst>
                  <a:glow rad="127000">
                    <a:prstClr val="black">
                      <a:alpha val="40000"/>
                    </a:prstClr>
                  </a:glow>
                </a:effectLst>
                <a:latin typeface="Arial" panose="020B0604020202020204" pitchFamily="34" charset="0"/>
              </a:rPr>
              <a:t>		</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962</a:t>
            </a:r>
          </a:p>
          <a:p>
            <a:pPr marL="0" marR="0" lvl="0" indent="0" algn="l" defTabSz="914400" rtl="0" eaLnBrk="0" fontAlgn="base" latinLnBrk="0" hangingPunct="0">
              <a:lnSpc>
                <a:spcPct val="100000"/>
              </a:lnSpc>
              <a:spcBef>
                <a:spcPts val="900"/>
              </a:spcBef>
              <a:spcAft>
                <a:spcPct val="0"/>
              </a:spcAft>
              <a:buClrTx/>
              <a:buSzTx/>
              <a:buNone/>
              <a:tabLst/>
              <a:defRPr/>
            </a:pPr>
            <a:r>
              <a:rPr lang="en-US" altLang="en-US" sz="4400" b="1" dirty="0">
                <a:solidFill>
                  <a:srgbClr val="FFFF00"/>
                </a:solidFill>
                <a:effectLst>
                  <a:glow rad="127000">
                    <a:prstClr val="black">
                      <a:alpha val="40000"/>
                    </a:prstClr>
                  </a:glow>
                </a:effectLst>
                <a:latin typeface="Arial" panose="020B0604020202020204" pitchFamily="34" charset="0"/>
              </a:rPr>
              <a:t>Enoch</a:t>
            </a:r>
            <a:r>
              <a:rPr lang="en-US" altLang="en-US" sz="4400" b="1" dirty="0">
                <a:solidFill>
                  <a:srgbClr val="FFFFFF"/>
                </a:solidFill>
                <a:effectLst>
                  <a:glow rad="127000">
                    <a:prstClr val="black">
                      <a:alpha val="40000"/>
                    </a:prstClr>
                  </a:glow>
                </a:effectLst>
                <a:latin typeface="Arial" panose="020B0604020202020204" pitchFamily="34" charset="0"/>
              </a:rPr>
              <a:t>			365</a:t>
            </a:r>
          </a:p>
          <a:p>
            <a:pPr marL="0" marR="0" lvl="0" indent="0" algn="l" defTabSz="914400" rtl="0" eaLnBrk="0" fontAlgn="base" latinLnBrk="0" hangingPunct="0">
              <a:lnSpc>
                <a:spcPct val="100000"/>
              </a:lnSpc>
              <a:spcBef>
                <a:spcPts val="900"/>
              </a:spcBef>
              <a:spcAft>
                <a:spcPct val="0"/>
              </a:spcAft>
              <a:buClrTx/>
              <a:buSzTx/>
              <a:buNone/>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Methuselah</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969</a:t>
            </a:r>
          </a:p>
          <a:p>
            <a:pPr marL="0" marR="0" lvl="0" indent="0" algn="l" defTabSz="914400" rtl="0" eaLnBrk="0" fontAlgn="base" latinLnBrk="0" hangingPunct="0">
              <a:lnSpc>
                <a:spcPct val="100000"/>
              </a:lnSpc>
              <a:spcBef>
                <a:spcPts val="900"/>
              </a:spcBef>
              <a:spcAft>
                <a:spcPct val="0"/>
              </a:spcAft>
              <a:buClrTx/>
              <a:buSzTx/>
              <a:buNone/>
              <a:tabLst/>
              <a:defRPr/>
            </a:pPr>
            <a:r>
              <a:rPr lang="en-US" altLang="en-US" sz="4400" b="1" dirty="0">
                <a:solidFill>
                  <a:srgbClr val="FFFF00"/>
                </a:solidFill>
                <a:effectLst>
                  <a:glow rad="127000">
                    <a:prstClr val="black">
                      <a:alpha val="40000"/>
                    </a:prstClr>
                  </a:glow>
                </a:effectLst>
                <a:latin typeface="Arial" panose="020B0604020202020204" pitchFamily="34" charset="0"/>
              </a:rPr>
              <a:t>Lamech</a:t>
            </a:r>
            <a:r>
              <a:rPr lang="en-US" altLang="en-US" sz="4400" b="1" dirty="0">
                <a:solidFill>
                  <a:srgbClr val="FFFFFF"/>
                </a:solidFill>
                <a:effectLst>
                  <a:glow rad="127000">
                    <a:prstClr val="black">
                      <a:alpha val="40000"/>
                    </a:prstClr>
                  </a:glow>
                </a:effectLst>
                <a:latin typeface="Arial" panose="020B0604020202020204" pitchFamily="34" charset="0"/>
              </a:rPr>
              <a:t>		777</a:t>
            </a:r>
          </a:p>
          <a:p>
            <a:pPr marL="0" marR="0" lvl="0" indent="0" algn="l" defTabSz="914400" rtl="0" eaLnBrk="0" fontAlgn="base" latinLnBrk="0" hangingPunct="0">
              <a:lnSpc>
                <a:spcPct val="100000"/>
              </a:lnSpc>
              <a:spcBef>
                <a:spcPts val="900"/>
              </a:spcBef>
              <a:spcAft>
                <a:spcPct val="0"/>
              </a:spcAft>
              <a:buClrTx/>
              <a:buSzTx/>
              <a:buNone/>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Noah</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950</a:t>
            </a:r>
          </a:p>
        </p:txBody>
      </p:sp>
      <p:sp>
        <p:nvSpPr>
          <p:cNvPr id="10" name="Text Box 7">
            <a:extLst>
              <a:ext uri="{FF2B5EF4-FFF2-40B4-BE49-F238E27FC236}">
                <a16:creationId xmlns:a16="http://schemas.microsoft.com/office/drawing/2014/main" id="{602E4724-6676-4D25-A56B-5E4D5E213AE9}"/>
              </a:ext>
            </a:extLst>
          </p:cNvPr>
          <p:cNvSpPr txBox="1">
            <a:spLocks noChangeArrowheads="1"/>
          </p:cNvSpPr>
          <p:nvPr/>
        </p:nvSpPr>
        <p:spPr bwMode="auto">
          <a:xfrm>
            <a:off x="685800" y="5250268"/>
            <a:ext cx="10820400"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b="1" dirty="0">
                <a:solidFill>
                  <a:prstClr val="white"/>
                </a:solidFill>
                <a:effectLst>
                  <a:glow rad="127000">
                    <a:prstClr val="black">
                      <a:alpha val="40000"/>
                    </a:prstClr>
                  </a:glow>
                </a:effectLst>
                <a:latin typeface="Arial" panose="020B0604020202020204" pitchFamily="34" charset="0"/>
              </a:rPr>
              <a:t>Average lifespan = 912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prstClr val="white"/>
                </a:solidFill>
                <a:effectLst>
                  <a:glow rad="127000">
                    <a:prstClr val="black">
                      <a:alpha val="40000"/>
                    </a:prstClr>
                  </a:glow>
                </a:effectLst>
                <a:uLnTx/>
                <a:uFillTx/>
                <a:latin typeface="Arial" panose="020B0604020202020204" pitchFamily="34" charset="0"/>
              </a:rPr>
              <a:t>(78.7 years today)</a:t>
            </a:r>
          </a:p>
        </p:txBody>
      </p:sp>
    </p:spTree>
    <p:extLst>
      <p:ext uri="{BB962C8B-B14F-4D97-AF65-F5344CB8AC3E}">
        <p14:creationId xmlns:p14="http://schemas.microsoft.com/office/powerpoint/2010/main" val="30171165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EA2C57CD-F9AD-4586-A69F-EFC14C0D7672}"/>
              </a:ext>
            </a:extLst>
          </p:cNvPr>
          <p:cNvSpPr/>
          <p:nvPr/>
        </p:nvSpPr>
        <p:spPr bwMode="auto">
          <a:xfrm>
            <a:off x="7315200" y="609600"/>
            <a:ext cx="609600" cy="3810000"/>
          </a:xfrm>
          <a:prstGeom prst="down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Tree>
    <p:extLst>
      <p:ext uri="{BB962C8B-B14F-4D97-AF65-F5344CB8AC3E}">
        <p14:creationId xmlns:p14="http://schemas.microsoft.com/office/powerpoint/2010/main" val="3734149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967ABA6F-6953-4662-91A0-446DFEDD3D9F}"/>
              </a:ext>
            </a:extLst>
          </p:cNvPr>
          <p:cNvSpPr txBox="1">
            <a:spLocks noChangeArrowheads="1"/>
          </p:cNvSpPr>
          <p:nvPr/>
        </p:nvSpPr>
        <p:spPr bwMode="auto">
          <a:xfrm>
            <a:off x="228600" y="5181600"/>
            <a:ext cx="11734800"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ea typeface="+mn-ea"/>
                <a:cs typeface="Arial" panose="020B0604020202020204" pitchFamily="34" charset="0"/>
              </a:rPr>
              <a:t>A </a:t>
            </a:r>
            <a:r>
              <a:rPr kumimoji="0" lang="en-US" altLang="en-US" sz="36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tremendous amount of knowledge </a:t>
            </a:r>
            <a:r>
              <a:rPr kumimoji="0" lang="en-US" altLang="en-US" sz="36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ea typeface="+mn-ea"/>
                <a:cs typeface="Arial" panose="020B0604020202020204" pitchFamily="34" charset="0"/>
              </a:rPr>
              <a:t>was available with this many generations alive at the same time!</a:t>
            </a:r>
          </a:p>
        </p:txBody>
      </p:sp>
    </p:spTree>
    <p:extLst>
      <p:ext uri="{BB962C8B-B14F-4D97-AF65-F5344CB8AC3E}">
        <p14:creationId xmlns:p14="http://schemas.microsoft.com/office/powerpoint/2010/main" val="401337257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967ABA6F-6953-4662-91A0-446DFEDD3D9F}"/>
              </a:ext>
            </a:extLst>
          </p:cNvPr>
          <p:cNvSpPr txBox="1">
            <a:spLocks noChangeArrowheads="1"/>
          </p:cNvSpPr>
          <p:nvPr/>
        </p:nvSpPr>
        <p:spPr bwMode="auto">
          <a:xfrm>
            <a:off x="685800" y="1028343"/>
            <a:ext cx="5562600" cy="480131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800" b="1" dirty="0">
                <a:solidFill>
                  <a:schemeClr val="bg1"/>
                </a:solidFill>
                <a:effectLst>
                  <a:glow rad="127000">
                    <a:prstClr val="black">
                      <a:alpha val="40000"/>
                    </a:prstClr>
                  </a:glow>
                </a:effectLst>
                <a:latin typeface="Arial" panose="020B0604020202020204" pitchFamily="34" charset="0"/>
              </a:rPr>
              <a:t>People were able to </a:t>
            </a:r>
            <a:r>
              <a:rPr lang="en-US" altLang="en-US" sz="4800" b="1" dirty="0">
                <a:solidFill>
                  <a:srgbClr val="FFFF00"/>
                </a:solidFill>
                <a:effectLst>
                  <a:glow rad="127000">
                    <a:prstClr val="black">
                      <a:alpha val="40000"/>
                    </a:prstClr>
                  </a:glow>
                </a:effectLst>
                <a:latin typeface="Arial" panose="020B0604020202020204" pitchFamily="34" charset="0"/>
              </a:rPr>
              <a:t>have children </a:t>
            </a:r>
            <a:r>
              <a:rPr lang="en-US" altLang="en-US" sz="4800" b="1" dirty="0">
                <a:solidFill>
                  <a:schemeClr val="bg1"/>
                </a:solidFill>
                <a:effectLst>
                  <a:glow rad="127000">
                    <a:prstClr val="black">
                      <a:alpha val="40000"/>
                    </a:prstClr>
                  </a:glow>
                </a:effectLst>
                <a:latin typeface="Arial" panose="020B0604020202020204" pitchFamily="34" charset="0"/>
              </a:rPr>
              <a:t>for a much longer period as well.</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1600" b="1" dirty="0">
              <a:solidFill>
                <a:schemeClr val="bg1"/>
              </a:solidFill>
              <a:effectLst>
                <a:glow rad="127000">
                  <a:prstClr val="black">
                    <a:alpha val="40000"/>
                  </a:prstClr>
                </a:glow>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rPr>
              <a:t>Enoch</a:t>
            </a:r>
            <a:r>
              <a:rPr kumimoji="0" lang="en-US" altLang="en-US" sz="48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rPr>
              <a:t> (</a:t>
            </a:r>
            <a:r>
              <a:rPr kumimoji="0" lang="en-US" altLang="en-US" sz="4800" b="1" i="1"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rPr>
              <a:t>65 years</a:t>
            </a:r>
            <a:r>
              <a:rPr kumimoji="0" lang="en-US" altLang="en-US" sz="48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800" b="1" dirty="0">
                <a:solidFill>
                  <a:srgbClr val="FFFF00"/>
                </a:solidFill>
                <a:effectLst>
                  <a:glow rad="127000">
                    <a:prstClr val="black">
                      <a:alpha val="40000"/>
                    </a:prstClr>
                  </a:glow>
                </a:effectLst>
                <a:latin typeface="Arial" panose="020B0604020202020204" pitchFamily="34" charset="0"/>
              </a:rPr>
              <a:t>Noah</a:t>
            </a:r>
            <a:r>
              <a:rPr lang="en-US" altLang="en-US" sz="4800" b="1" dirty="0">
                <a:solidFill>
                  <a:schemeClr val="bg1"/>
                </a:solidFill>
                <a:effectLst>
                  <a:glow rad="127000">
                    <a:prstClr val="black">
                      <a:alpha val="40000"/>
                    </a:prstClr>
                  </a:glow>
                </a:effectLst>
                <a:latin typeface="Arial" panose="020B0604020202020204" pitchFamily="34" charset="0"/>
              </a:rPr>
              <a:t> (</a:t>
            </a:r>
            <a:r>
              <a:rPr lang="en-US" altLang="en-US" sz="4800" b="1" i="1" dirty="0">
                <a:solidFill>
                  <a:schemeClr val="bg1"/>
                </a:solidFill>
                <a:effectLst>
                  <a:glow rad="127000">
                    <a:prstClr val="black">
                      <a:alpha val="40000"/>
                    </a:prstClr>
                  </a:glow>
                </a:effectLst>
                <a:latin typeface="Arial" panose="020B0604020202020204" pitchFamily="34" charset="0"/>
              </a:rPr>
              <a:t>500 yea</a:t>
            </a:r>
            <a:r>
              <a:rPr lang="en-US" altLang="en-US" sz="4800" b="1" dirty="0">
                <a:solidFill>
                  <a:schemeClr val="bg1"/>
                </a:solidFill>
                <a:effectLst>
                  <a:glow rad="127000">
                    <a:prstClr val="black">
                      <a:alpha val="40000"/>
                    </a:prstClr>
                  </a:glow>
                </a:effectLst>
                <a:latin typeface="Arial" panose="020B0604020202020204" pitchFamily="34" charset="0"/>
              </a:rPr>
              <a:t>rs)</a:t>
            </a:r>
            <a:endParaRPr kumimoji="0" lang="en-US" altLang="en-US" sz="4800" b="1" i="0" u="none" strike="noStrike" kern="1200" cap="none" spc="0" normalizeH="0" baseline="0" noProof="0" dirty="0">
              <a:ln>
                <a:noFill/>
              </a:ln>
              <a:solidFill>
                <a:schemeClr val="bg1"/>
              </a:solidFill>
              <a:effectLst>
                <a:glow rad="127000">
                  <a:prstClr val="black">
                    <a:alpha val="40000"/>
                  </a:prstClr>
                </a:glow>
              </a:effectLst>
              <a:uLnTx/>
              <a:uFillTx/>
              <a:latin typeface="Arial" panose="020B0604020202020204" pitchFamily="34" charset="0"/>
            </a:endParaRPr>
          </a:p>
        </p:txBody>
      </p:sp>
    </p:spTree>
    <p:extLst>
      <p:ext uri="{BB962C8B-B14F-4D97-AF65-F5344CB8AC3E}">
        <p14:creationId xmlns:p14="http://schemas.microsoft.com/office/powerpoint/2010/main" val="366857327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B18ACD93-740B-42DE-8E23-C22B594A4D03}"/>
              </a:ext>
            </a:extLst>
          </p:cNvPr>
          <p:cNvSpPr/>
          <p:nvPr/>
        </p:nvSpPr>
        <p:spPr bwMode="auto">
          <a:xfrm>
            <a:off x="4022910" y="2002716"/>
            <a:ext cx="4038600" cy="685800"/>
          </a:xfrm>
          <a:prstGeom prst="right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
        <p:nvSpPr>
          <p:cNvPr id="4" name="Arrow: Right 3">
            <a:extLst>
              <a:ext uri="{FF2B5EF4-FFF2-40B4-BE49-F238E27FC236}">
                <a16:creationId xmlns:a16="http://schemas.microsoft.com/office/drawing/2014/main" id="{299ECC46-B556-4418-8BED-FCE4F9AE317A}"/>
              </a:ext>
            </a:extLst>
          </p:cNvPr>
          <p:cNvSpPr/>
          <p:nvPr/>
        </p:nvSpPr>
        <p:spPr bwMode="auto">
          <a:xfrm>
            <a:off x="8088852" y="3233568"/>
            <a:ext cx="1893348" cy="685800"/>
          </a:xfrm>
          <a:prstGeom prst="right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Tree>
    <p:extLst>
      <p:ext uri="{BB962C8B-B14F-4D97-AF65-F5344CB8AC3E}">
        <p14:creationId xmlns:p14="http://schemas.microsoft.com/office/powerpoint/2010/main" val="2435215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485806" y="860540"/>
            <a:ext cx="11220388" cy="4185761"/>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Pharaoh said unto Jacob, How old art thou? And Jacob said unto Pharaoh, The days of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the years of my pilgrimage are an hundred and thirty years</a:t>
            </a: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few and evil have the days of the years of my life been, and </a:t>
            </a:r>
            <a:r>
              <a:rPr kumimoji="0" lang="en-US" altLang="en-US" sz="38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have not attained unto the days of the years of the life of my fathers</a:t>
            </a:r>
            <a:r>
              <a:rPr kumimoji="0" lang="en-US" altLang="en-US" sz="38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in the days of their pilgrimage.”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324600" y="5776883"/>
            <a:ext cx="5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47:8-9</a:t>
            </a:r>
          </a:p>
        </p:txBody>
      </p:sp>
    </p:spTree>
    <p:extLst>
      <p:ext uri="{BB962C8B-B14F-4D97-AF65-F5344CB8AC3E}">
        <p14:creationId xmlns:p14="http://schemas.microsoft.com/office/powerpoint/2010/main" val="7212855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D00EC978-F0FA-4A82-87E5-DC2E3D6DC2E2}"/>
              </a:ext>
            </a:extLst>
          </p:cNvPr>
          <p:cNvSpPr/>
          <p:nvPr/>
        </p:nvSpPr>
        <p:spPr bwMode="auto">
          <a:xfrm>
            <a:off x="9982200" y="3178884"/>
            <a:ext cx="381000" cy="3276600"/>
          </a:xfrm>
          <a:prstGeom prst="downArrow">
            <a:avLst/>
          </a:prstGeom>
          <a:solidFill>
            <a:srgbClr val="FF000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Tree>
    <p:extLst>
      <p:ext uri="{BB962C8B-B14F-4D97-AF65-F5344CB8AC3E}">
        <p14:creationId xmlns:p14="http://schemas.microsoft.com/office/powerpoint/2010/main" val="3619208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82285515-8F21-4315-8497-D01079E957BC}"/>
              </a:ext>
            </a:extLst>
          </p:cNvPr>
          <p:cNvSpPr>
            <a:spLocks noChangeArrowheads="1"/>
          </p:cNvSpPr>
          <p:nvPr/>
        </p:nvSpPr>
        <p:spPr bwMode="auto">
          <a:xfrm>
            <a:off x="619125" y="838201"/>
            <a:ext cx="10953750" cy="4293483"/>
          </a:xfrm>
          <a:prstGeom prst="rect">
            <a:avLst/>
          </a:prstGeom>
          <a:noFill/>
          <a:ln>
            <a:noFill/>
          </a:ln>
          <a:effectLst>
            <a:glow rad="127000">
              <a:schemeClr val="tx1"/>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“And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a river went out of Eden to water the garden</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and from thence it was parted, and became into four heads. The name of the first is </a:t>
            </a:r>
            <a:r>
              <a:rPr kumimoji="0" lang="en-US" altLang="en-US" sz="3900" b="1" i="1" u="none" strike="noStrike" kern="1200" cap="none" spc="0" normalizeH="0" baseline="0" noProof="0" dirty="0" err="1">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Pison</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that is it which </a:t>
            </a:r>
            <a:r>
              <a:rPr kumimoji="0" lang="en-US" altLang="en-US" sz="3900" b="1" i="1" u="none" strike="noStrike" kern="1200" cap="none" spc="0" normalizeH="0" baseline="0" noProof="0" dirty="0" err="1">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compasseth</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the whole land of </a:t>
            </a:r>
            <a:r>
              <a:rPr kumimoji="0" lang="en-US" altLang="en-US" sz="3900" b="1" i="1" u="none" strike="noStrike" kern="1200" cap="none" spc="0" normalizeH="0" baseline="0" noProof="0" dirty="0">
                <a:ln>
                  <a:noFill/>
                </a:ln>
                <a:solidFill>
                  <a:srgbClr val="FFFF00"/>
                </a:solidFill>
                <a:effectLst>
                  <a:glow rad="139700">
                    <a:prstClr val="black">
                      <a:alpha val="50000"/>
                    </a:prstClr>
                  </a:glow>
                </a:effectLst>
                <a:uLnTx/>
                <a:uFillTx/>
                <a:latin typeface="Arial" panose="020B0604020202020204" pitchFamily="34" charset="0"/>
                <a:ea typeface="+mn-ea"/>
                <a:cs typeface="Arial" panose="020B0604020202020204" pitchFamily="34" charset="0"/>
              </a:rPr>
              <a:t>Havilah</a:t>
            </a:r>
            <a:r>
              <a:rPr kumimoji="0" lang="en-US" altLang="en-US" sz="3900" b="1"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where there is gold; And the gold of that land is good: there is bdellium and the onyx stone.” </a:t>
            </a:r>
          </a:p>
        </p:txBody>
      </p:sp>
      <p:sp>
        <p:nvSpPr>
          <p:cNvPr id="4" name="Rectangle 3">
            <a:extLst>
              <a:ext uri="{FF2B5EF4-FFF2-40B4-BE49-F238E27FC236}">
                <a16:creationId xmlns:a16="http://schemas.microsoft.com/office/drawing/2014/main" id="{BD5AC03E-E81A-473C-BAF9-1654068ACC75}"/>
              </a:ext>
            </a:extLst>
          </p:cNvPr>
          <p:cNvSpPr/>
          <p:nvPr/>
        </p:nvSpPr>
        <p:spPr>
          <a:xfrm>
            <a:off x="0" y="5685691"/>
            <a:ext cx="12192000" cy="890270"/>
          </a:xfrm>
          <a:prstGeom prst="rect">
            <a:avLst/>
          </a:prstGeom>
          <a:gradFill>
            <a:gsLst>
              <a:gs pos="50000">
                <a:schemeClr val="bg1"/>
              </a:gs>
              <a:gs pos="0">
                <a:schemeClr val="bg1"/>
              </a:gs>
              <a:gs pos="100000">
                <a:schemeClr val="tx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55268183-D154-47E2-BCBB-168229CB1B85}"/>
              </a:ext>
            </a:extLst>
          </p:cNvPr>
          <p:cNvSpPr txBox="1">
            <a:spLocks noChangeArrowheads="1"/>
          </p:cNvSpPr>
          <p:nvPr/>
        </p:nvSpPr>
        <p:spPr bwMode="auto">
          <a:xfrm>
            <a:off x="6934200" y="5776883"/>
            <a:ext cx="4848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4000" b="0" i="1" u="none" strike="noStrike" kern="1200" cap="none" spc="0" normalizeH="0" baseline="0" noProof="0" dirty="0">
                <a:ln>
                  <a:noFill/>
                </a:ln>
                <a:solidFill>
                  <a:prstClr val="white"/>
                </a:solidFill>
                <a:effectLst>
                  <a:glow rad="139700">
                    <a:prstClr val="black">
                      <a:alpha val="50000"/>
                    </a:prstClr>
                  </a:glow>
                </a:effectLst>
                <a:uLnTx/>
                <a:uFillTx/>
                <a:latin typeface="Arial" panose="020B0604020202020204" pitchFamily="34" charset="0"/>
                <a:ea typeface="+mn-ea"/>
                <a:cs typeface="Arial" panose="020B0604020202020204" pitchFamily="34" charset="0"/>
              </a:rPr>
              <a:t> Genesis 2:10-14</a:t>
            </a:r>
          </a:p>
        </p:txBody>
      </p:sp>
    </p:spTree>
    <p:extLst>
      <p:ext uri="{BB962C8B-B14F-4D97-AF65-F5344CB8AC3E}">
        <p14:creationId xmlns:p14="http://schemas.microsoft.com/office/powerpoint/2010/main" val="1309673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7000" b="-7000"/>
          </a:stretch>
        </a:blipFill>
        <a:effectLst/>
      </p:bgPr>
    </p:bg>
    <p:spTree>
      <p:nvGrpSpPr>
        <p:cNvPr id="1" name=""/>
        <p:cNvGrpSpPr/>
        <p:nvPr/>
      </p:nvGrpSpPr>
      <p:grpSpPr>
        <a:xfrm>
          <a:off x="0" y="0"/>
          <a:ext cx="0" cy="0"/>
          <a:chOff x="0" y="0"/>
          <a:chExt cx="0" cy="0"/>
        </a:xfrm>
      </p:grpSpPr>
      <p:sp>
        <p:nvSpPr>
          <p:cNvPr id="5" name="Text Box 7">
            <a:extLst>
              <a:ext uri="{FF2B5EF4-FFF2-40B4-BE49-F238E27FC236}">
                <a16:creationId xmlns:a16="http://schemas.microsoft.com/office/drawing/2014/main" id="{2E4C3009-0D34-4999-AF14-8363F773887C}"/>
              </a:ext>
            </a:extLst>
          </p:cNvPr>
          <p:cNvSpPr txBox="1">
            <a:spLocks noChangeArrowheads="1"/>
          </p:cNvSpPr>
          <p:nvPr/>
        </p:nvSpPr>
        <p:spPr bwMode="auto">
          <a:xfrm>
            <a:off x="685800" y="685800"/>
            <a:ext cx="10820400"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Reasons for Lifespan Reduction</a:t>
            </a:r>
          </a:p>
        </p:txBody>
      </p:sp>
      <p:sp>
        <p:nvSpPr>
          <p:cNvPr id="6" name="Text Box 2">
            <a:extLst>
              <a:ext uri="{FF2B5EF4-FFF2-40B4-BE49-F238E27FC236}">
                <a16:creationId xmlns:a16="http://schemas.microsoft.com/office/drawing/2014/main" id="{D2A38793-83DA-4E6E-82B6-6763AA459F0E}"/>
              </a:ext>
            </a:extLst>
          </p:cNvPr>
          <p:cNvSpPr txBox="1">
            <a:spLocks noChangeArrowheads="1"/>
          </p:cNvSpPr>
          <p:nvPr/>
        </p:nvSpPr>
        <p:spPr bwMode="auto">
          <a:xfrm>
            <a:off x="1031389" y="2199591"/>
            <a:ext cx="1011667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14400" indent="-4572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371600" indent="-4572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828800" indent="-4572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286000" indent="-4572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7432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32004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6576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4114800" indent="-4572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Increase of </a:t>
            </a: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genetic mutations</a:t>
            </a:r>
          </a:p>
        </p:txBody>
      </p:sp>
      <p:sp>
        <p:nvSpPr>
          <p:cNvPr id="7" name="Line 4">
            <a:extLst>
              <a:ext uri="{FF2B5EF4-FFF2-40B4-BE49-F238E27FC236}">
                <a16:creationId xmlns:a16="http://schemas.microsoft.com/office/drawing/2014/main" id="{7C359718-34CE-4B50-A4A3-0C791CB3A791}"/>
              </a:ext>
            </a:extLst>
          </p:cNvPr>
          <p:cNvSpPr>
            <a:spLocks noChangeShapeType="1"/>
          </p:cNvSpPr>
          <p:nvPr/>
        </p:nvSpPr>
        <p:spPr bwMode="auto">
          <a:xfrm>
            <a:off x="1143000" y="1609130"/>
            <a:ext cx="9906000" cy="0"/>
          </a:xfrm>
          <a:prstGeom prst="line">
            <a:avLst/>
          </a:prstGeom>
          <a:noFill/>
          <a:ln w="38100">
            <a:solidFill>
              <a:schemeClr val="bg1"/>
            </a:solidFill>
            <a:round/>
            <a:headEnd/>
            <a:tailEnd/>
          </a:ln>
          <a:effectLst>
            <a:glow rad="127000">
              <a:schemeClr val="tx1">
                <a:alpha val="30000"/>
              </a:schemeClr>
            </a:glow>
          </a:effectLst>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Goudy Stout" panose="0202090407030B020401" pitchFamily="18" charset="0"/>
              <a:ea typeface="+mn-ea"/>
              <a:cs typeface="Arial"/>
            </a:endParaRPr>
          </a:p>
        </p:txBody>
      </p:sp>
      <p:sp>
        <p:nvSpPr>
          <p:cNvPr id="8" name="TextBox 7">
            <a:extLst>
              <a:ext uri="{FF2B5EF4-FFF2-40B4-BE49-F238E27FC236}">
                <a16:creationId xmlns:a16="http://schemas.microsoft.com/office/drawing/2014/main" id="{087134A0-2C13-4ED2-809D-F912EA3C759A}"/>
              </a:ext>
            </a:extLst>
          </p:cNvPr>
          <p:cNvSpPr txBox="1"/>
          <p:nvPr/>
        </p:nvSpPr>
        <p:spPr>
          <a:xfrm>
            <a:off x="1031389" y="3322231"/>
            <a:ext cx="10316136" cy="769441"/>
          </a:xfrm>
          <a:prstGeom prst="rect">
            <a:avLst/>
          </a:prstGeom>
          <a:noFill/>
        </p:spPr>
        <p:txBody>
          <a:bodyPr wrap="square">
            <a:spAutoFit/>
          </a:bodyPr>
          <a:lstStyle/>
          <a:p>
            <a:pPr marL="571500" marR="0" lvl="0" indent="-5715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Dietary</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changes</a:t>
            </a:r>
          </a:p>
        </p:txBody>
      </p:sp>
      <p:sp>
        <p:nvSpPr>
          <p:cNvPr id="9" name="TextBox 8">
            <a:extLst>
              <a:ext uri="{FF2B5EF4-FFF2-40B4-BE49-F238E27FC236}">
                <a16:creationId xmlns:a16="http://schemas.microsoft.com/office/drawing/2014/main" id="{7DDC7973-0D1C-4661-950C-AC1F92501C4C}"/>
              </a:ext>
            </a:extLst>
          </p:cNvPr>
          <p:cNvSpPr txBox="1"/>
          <p:nvPr/>
        </p:nvSpPr>
        <p:spPr>
          <a:xfrm>
            <a:off x="1031389" y="4444871"/>
            <a:ext cx="9067800" cy="769441"/>
          </a:xfrm>
          <a:prstGeom prst="rect">
            <a:avLst/>
          </a:prstGeom>
          <a:noFill/>
        </p:spPr>
        <p:txBody>
          <a:bodyPr wrap="square">
            <a:spAutoFit/>
          </a:bodyPr>
          <a:lstStyle/>
          <a:p>
            <a:pPr marL="571500" marR="0" lvl="0" indent="-571500" algn="l" defTabSz="914400" rtl="0" eaLnBrk="0" fontAlgn="base" latinLnBrk="0" hangingPunct="0">
              <a:lnSpc>
                <a:spcPct val="100000"/>
              </a:lnSpc>
              <a:spcBef>
                <a:spcPts val="90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FF00"/>
                </a:solidFill>
                <a:effectLst>
                  <a:glow rad="127000">
                    <a:prstClr val="black">
                      <a:alpha val="40000"/>
                    </a:prstClr>
                  </a:glow>
                </a:effectLst>
                <a:uLnTx/>
                <a:uFillTx/>
                <a:latin typeface="Arial" panose="020B0604020202020204" pitchFamily="34" charset="0"/>
                <a:ea typeface="+mn-ea"/>
                <a:cs typeface="Arial" panose="020B0604020202020204" pitchFamily="34" charset="0"/>
              </a:rPr>
              <a:t>Environmental</a:t>
            </a:r>
            <a:r>
              <a:rPr kumimoji="0" lang="en-US" altLang="en-US" sz="4400" b="1" i="0" u="none" strike="noStrike" kern="1200" cap="none" spc="0" normalizeH="0" baseline="0" noProof="0" dirty="0">
                <a:ln>
                  <a:noFill/>
                </a:ln>
                <a:solidFill>
                  <a:srgbClr val="FFFFFF"/>
                </a:solidFill>
                <a:effectLst>
                  <a:glow rad="127000">
                    <a:prstClr val="black">
                      <a:alpha val="40000"/>
                    </a:prstClr>
                  </a:glow>
                </a:effectLst>
                <a:uLnTx/>
                <a:uFillTx/>
                <a:latin typeface="Arial" panose="020B0604020202020204" pitchFamily="34" charset="0"/>
                <a:ea typeface="+mn-ea"/>
                <a:cs typeface="Arial" panose="020B0604020202020204" pitchFamily="34" charset="0"/>
              </a:rPr>
              <a:t> changes</a:t>
            </a:r>
          </a:p>
        </p:txBody>
      </p:sp>
    </p:spTree>
    <p:extLst>
      <p:ext uri="{BB962C8B-B14F-4D97-AF65-F5344CB8AC3E}">
        <p14:creationId xmlns:p14="http://schemas.microsoft.com/office/powerpoint/2010/main" val="1278868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25816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hands holding each other&#10;&#10;Description automatically generated with low confidence">
            <a:extLst>
              <a:ext uri="{FF2B5EF4-FFF2-40B4-BE49-F238E27FC236}">
                <a16:creationId xmlns:a16="http://schemas.microsoft.com/office/drawing/2014/main" id="{8717774A-AF9E-4ECB-A7FE-75328CF0E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72200"/>
          </a:xfrm>
          <a:prstGeom prst="rect">
            <a:avLst/>
          </a:prstGeom>
        </p:spPr>
      </p:pic>
      <p:sp>
        <p:nvSpPr>
          <p:cNvPr id="5" name="Text Box 7">
            <a:extLst>
              <a:ext uri="{FF2B5EF4-FFF2-40B4-BE49-F238E27FC236}">
                <a16:creationId xmlns:a16="http://schemas.microsoft.com/office/drawing/2014/main" id="{678953F3-FE6F-4F3F-ABF9-2F1879F69045}"/>
              </a:ext>
            </a:extLst>
          </p:cNvPr>
          <p:cNvSpPr txBox="1">
            <a:spLocks noChangeArrowheads="1"/>
          </p:cNvSpPr>
          <p:nvPr/>
        </p:nvSpPr>
        <p:spPr bwMode="auto">
          <a:xfrm>
            <a:off x="457200" y="4725650"/>
            <a:ext cx="11277600" cy="14465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FFFF00"/>
                </a:solidFill>
                <a:effectLst>
                  <a:glow rad="127000">
                    <a:prstClr val="black">
                      <a:alpha val="40000"/>
                    </a:prstClr>
                  </a:glow>
                </a:effectLst>
                <a:latin typeface="Arial" panose="020B0604020202020204" pitchFamily="34" charset="0"/>
              </a:rPr>
              <a:t>Aging</a:t>
            </a:r>
            <a:r>
              <a:rPr lang="en-US" altLang="en-US" sz="4400" b="1" dirty="0">
                <a:solidFill>
                  <a:schemeClr val="bg1"/>
                </a:solidFill>
                <a:effectLst>
                  <a:glow rad="127000">
                    <a:prstClr val="black">
                      <a:alpha val="40000"/>
                    </a:prstClr>
                  </a:glow>
                </a:effectLst>
                <a:latin typeface="Arial" panose="020B0604020202020204" pitchFamily="34" charset="0"/>
              </a:rPr>
              <a:t> is determined by the body’s ability to </a:t>
            </a:r>
            <a:r>
              <a:rPr lang="en-US" altLang="en-US" sz="4400" b="1" dirty="0">
                <a:solidFill>
                  <a:srgbClr val="FFFF00"/>
                </a:solidFill>
                <a:effectLst>
                  <a:glow rad="127000">
                    <a:prstClr val="black">
                      <a:alpha val="40000"/>
                    </a:prstClr>
                  </a:glow>
                </a:effectLst>
                <a:latin typeface="Arial" panose="020B0604020202020204" pitchFamily="34" charset="0"/>
              </a:rPr>
              <a:t>maintain, repair, and protect </a:t>
            </a:r>
            <a:r>
              <a:rPr lang="en-US" altLang="en-US" sz="4400" b="1" dirty="0">
                <a:solidFill>
                  <a:schemeClr val="bg1"/>
                </a:solidFill>
                <a:effectLst>
                  <a:glow rad="127000">
                    <a:prstClr val="black">
                      <a:alpha val="40000"/>
                    </a:prstClr>
                  </a:glow>
                </a:effectLst>
                <a:latin typeface="Arial" panose="020B0604020202020204" pitchFamily="34" charset="0"/>
              </a:rPr>
              <a:t>itself.</a:t>
            </a:r>
          </a:p>
        </p:txBody>
      </p:sp>
    </p:spTree>
    <p:extLst>
      <p:ext uri="{BB962C8B-B14F-4D97-AF65-F5344CB8AC3E}">
        <p14:creationId xmlns:p14="http://schemas.microsoft.com/office/powerpoint/2010/main" val="3820694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5B086EA-13A0-46AE-A49D-C88BEEC8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7620000" cy="6858000"/>
          </a:xfrm>
          <a:prstGeom prst="rect">
            <a:avLst/>
          </a:prstGeom>
        </p:spPr>
      </p:pic>
      <p:sp>
        <p:nvSpPr>
          <p:cNvPr id="4" name="Rectangle 3">
            <a:extLst>
              <a:ext uri="{FF2B5EF4-FFF2-40B4-BE49-F238E27FC236}">
                <a16:creationId xmlns:a16="http://schemas.microsoft.com/office/drawing/2014/main" id="{971BA1CC-9739-4210-8E15-F352432E65C4}"/>
              </a:ext>
            </a:extLst>
          </p:cNvPr>
          <p:cNvSpPr/>
          <p:nvPr/>
        </p:nvSpPr>
        <p:spPr bwMode="auto">
          <a:xfrm>
            <a:off x="8229600" y="228600"/>
            <a:ext cx="1981200" cy="129540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Humanst521 BT" pitchFamily="34" charset="0"/>
            </a:endParaRPr>
          </a:p>
        </p:txBody>
      </p:sp>
    </p:spTree>
    <p:extLst>
      <p:ext uri="{BB962C8B-B14F-4D97-AF65-F5344CB8AC3E}">
        <p14:creationId xmlns:p14="http://schemas.microsoft.com/office/powerpoint/2010/main" val="160320452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ext Box 7">
            <a:extLst>
              <a:ext uri="{FF2B5EF4-FFF2-40B4-BE49-F238E27FC236}">
                <a16:creationId xmlns:a16="http://schemas.microsoft.com/office/drawing/2014/main" id="{D91715CE-FFF0-40CB-8D3E-00883D30A952}"/>
              </a:ext>
            </a:extLst>
          </p:cNvPr>
          <p:cNvSpPr txBox="1">
            <a:spLocks noChangeArrowheads="1"/>
          </p:cNvSpPr>
          <p:nvPr/>
        </p:nvSpPr>
        <p:spPr bwMode="auto">
          <a:xfrm>
            <a:off x="457200" y="4038600"/>
            <a:ext cx="11277600" cy="212365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chemeClr val="bg1"/>
                </a:solidFill>
                <a:effectLst>
                  <a:glow rad="127000">
                    <a:prstClr val="black">
                      <a:alpha val="40000"/>
                    </a:prstClr>
                  </a:glow>
                </a:effectLst>
                <a:latin typeface="Arial" panose="020B0604020202020204" pitchFamily="34" charset="0"/>
              </a:rPr>
              <a:t>A </a:t>
            </a:r>
            <a:r>
              <a:rPr lang="en-US" altLang="en-US" sz="4400" b="1" dirty="0">
                <a:solidFill>
                  <a:srgbClr val="FFFF00"/>
                </a:solidFill>
                <a:effectLst>
                  <a:glow rad="127000">
                    <a:prstClr val="black">
                      <a:alpha val="40000"/>
                    </a:prstClr>
                  </a:glow>
                </a:effectLst>
                <a:latin typeface="Arial" panose="020B0604020202020204" pitchFamily="34" charset="0"/>
              </a:rPr>
              <a:t>decrease in the efficiency of our genetic repair system </a:t>
            </a:r>
            <a:r>
              <a:rPr lang="en-US" altLang="en-US" sz="4400" b="1" dirty="0">
                <a:solidFill>
                  <a:schemeClr val="bg1"/>
                </a:solidFill>
                <a:effectLst>
                  <a:glow rad="127000">
                    <a:prstClr val="black">
                      <a:alpha val="40000"/>
                    </a:prstClr>
                  </a:glow>
                </a:effectLst>
                <a:latin typeface="Arial" panose="020B0604020202020204" pitchFamily="34" charset="0"/>
              </a:rPr>
              <a:t>will lead to more rapid aging and decreased lifespans.</a:t>
            </a:r>
          </a:p>
        </p:txBody>
      </p:sp>
    </p:spTree>
    <p:extLst>
      <p:ext uri="{BB962C8B-B14F-4D97-AF65-F5344CB8AC3E}">
        <p14:creationId xmlns:p14="http://schemas.microsoft.com/office/powerpoint/2010/main" val="3834027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Box 7">
            <a:extLst>
              <a:ext uri="{FF2B5EF4-FFF2-40B4-BE49-F238E27FC236}">
                <a16:creationId xmlns:a16="http://schemas.microsoft.com/office/drawing/2014/main" id="{D91715CE-FFF0-40CB-8D3E-00883D30A952}"/>
              </a:ext>
            </a:extLst>
          </p:cNvPr>
          <p:cNvSpPr txBox="1">
            <a:spLocks noChangeArrowheads="1"/>
          </p:cNvSpPr>
          <p:nvPr/>
        </p:nvSpPr>
        <p:spPr bwMode="auto">
          <a:xfrm>
            <a:off x="467061" y="4724400"/>
            <a:ext cx="11257878" cy="14465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FFFF00"/>
                </a:solidFill>
                <a:effectLst>
                  <a:glow rad="127000">
                    <a:prstClr val="black">
                      <a:alpha val="40000"/>
                    </a:prstClr>
                  </a:glow>
                </a:effectLst>
                <a:latin typeface="Arial" panose="020B0604020202020204" pitchFamily="34" charset="0"/>
              </a:rPr>
              <a:t>Still today, ~90% of the human body does not continue to get older.</a:t>
            </a:r>
          </a:p>
        </p:txBody>
      </p:sp>
    </p:spTree>
    <p:extLst>
      <p:ext uri="{BB962C8B-B14F-4D97-AF65-F5344CB8AC3E}">
        <p14:creationId xmlns:p14="http://schemas.microsoft.com/office/powerpoint/2010/main" val="296076822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C68FAFA0-DE80-4950-A6A5-2715769CC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05" b="184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7">
            <a:extLst>
              <a:ext uri="{FF2B5EF4-FFF2-40B4-BE49-F238E27FC236}">
                <a16:creationId xmlns:a16="http://schemas.microsoft.com/office/drawing/2014/main" id="{433C6210-82E1-4957-B60A-45CE8B14BF80}"/>
              </a:ext>
            </a:extLst>
          </p:cNvPr>
          <p:cNvSpPr txBox="1">
            <a:spLocks noChangeArrowheads="1"/>
          </p:cNvSpPr>
          <p:nvPr/>
        </p:nvSpPr>
        <p:spPr bwMode="auto">
          <a:xfrm>
            <a:off x="304800" y="2969311"/>
            <a:ext cx="10415847" cy="2387600"/>
          </a:xfrm>
          <a:prstGeom prst="rect">
            <a:avLst/>
          </a:prstGeom>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eaLnBrk="1" fontAlgn="base" hangingPunct="1">
              <a:lnSpc>
                <a:spcPct val="90000"/>
              </a:lnSpc>
              <a:spcBef>
                <a:spcPct val="0"/>
              </a:spcBef>
              <a:spcAft>
                <a:spcPts val="600"/>
              </a:spcAft>
              <a:buClrTx/>
              <a:buSzTx/>
              <a:buNone/>
              <a:tabLst/>
              <a:defRPr/>
            </a:pPr>
            <a:r>
              <a:rPr lang="en-US" altLang="en-US" sz="5100" b="1" dirty="0">
                <a:effectLst>
                  <a:glow rad="127000">
                    <a:prstClr val="black">
                      <a:alpha val="40000"/>
                    </a:prstClr>
                  </a:glow>
                </a:effectLst>
                <a:latin typeface="Arial" panose="020B0604020202020204" pitchFamily="34" charset="0"/>
                <a:ea typeface="+mj-ea"/>
              </a:rPr>
              <a:t>The </a:t>
            </a:r>
            <a:r>
              <a:rPr lang="en-US" altLang="en-US" sz="5100" b="1" dirty="0">
                <a:solidFill>
                  <a:srgbClr val="FFFF00"/>
                </a:solidFill>
                <a:effectLst>
                  <a:glow rad="127000">
                    <a:prstClr val="black">
                      <a:alpha val="40000"/>
                    </a:prstClr>
                  </a:glow>
                </a:effectLst>
                <a:latin typeface="Arial" panose="020B0604020202020204" pitchFamily="34" charset="0"/>
                <a:ea typeface="+mj-ea"/>
              </a:rPr>
              <a:t>epidermal cells </a:t>
            </a:r>
            <a:r>
              <a:rPr lang="en-US" altLang="en-US" sz="5100" b="1" dirty="0">
                <a:effectLst>
                  <a:glow rad="127000">
                    <a:prstClr val="black">
                      <a:alpha val="40000"/>
                    </a:prstClr>
                  </a:glow>
                </a:effectLst>
                <a:latin typeface="Arial" panose="020B0604020202020204" pitchFamily="34" charset="0"/>
                <a:ea typeface="+mj-ea"/>
              </a:rPr>
              <a:t>in our skin never get older than one month.</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04148"/>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E7C57A-0D22-417D-8FDD-DBA00F77E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19" r="13818" b="367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7">
            <a:extLst>
              <a:ext uri="{FF2B5EF4-FFF2-40B4-BE49-F238E27FC236}">
                <a16:creationId xmlns:a16="http://schemas.microsoft.com/office/drawing/2014/main" id="{433C6210-82E1-4957-B60A-45CE8B14BF80}"/>
              </a:ext>
            </a:extLst>
          </p:cNvPr>
          <p:cNvSpPr txBox="1">
            <a:spLocks noChangeArrowheads="1"/>
          </p:cNvSpPr>
          <p:nvPr/>
        </p:nvSpPr>
        <p:spPr bwMode="auto">
          <a:xfrm>
            <a:off x="477980" y="1122363"/>
            <a:ext cx="4322619" cy="3204134"/>
          </a:xfrm>
          <a:prstGeom prst="rect">
            <a:avLst/>
          </a:prstGeom>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b">
            <a:normAutofit fontScale="92500" lnSpcReduction="10000"/>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eaLnBrk="1" fontAlgn="base" hangingPunct="1">
              <a:lnSpc>
                <a:spcPct val="90000"/>
              </a:lnSpc>
              <a:spcBef>
                <a:spcPct val="0"/>
              </a:spcBef>
              <a:spcAft>
                <a:spcPts val="600"/>
              </a:spcAft>
              <a:buClrTx/>
              <a:buSzTx/>
              <a:buNone/>
              <a:tabLst/>
              <a:defRPr/>
            </a:pPr>
            <a:r>
              <a:rPr lang="en-US" altLang="en-US" sz="4400" b="1" dirty="0">
                <a:effectLst>
                  <a:glow rad="127000">
                    <a:prstClr val="black">
                      <a:alpha val="40000"/>
                    </a:prstClr>
                  </a:glow>
                </a:effectLst>
                <a:latin typeface="Arial" panose="020B0604020202020204" pitchFamily="34" charset="0"/>
                <a:ea typeface="+mj-ea"/>
              </a:rPr>
              <a:t>The </a:t>
            </a:r>
            <a:r>
              <a:rPr lang="en-US" altLang="en-US" sz="4400" b="1" dirty="0">
                <a:solidFill>
                  <a:srgbClr val="FFFF00"/>
                </a:solidFill>
                <a:effectLst>
                  <a:glow rad="127000">
                    <a:prstClr val="black">
                      <a:alpha val="40000"/>
                    </a:prstClr>
                  </a:glow>
                </a:effectLst>
                <a:latin typeface="Arial" panose="020B0604020202020204" pitchFamily="34" charset="0"/>
                <a:ea typeface="+mj-ea"/>
              </a:rPr>
              <a:t>epithelial tissue </a:t>
            </a:r>
            <a:r>
              <a:rPr lang="en-US" altLang="en-US" sz="4400" b="1" dirty="0">
                <a:effectLst>
                  <a:glow rad="127000">
                    <a:prstClr val="black">
                      <a:alpha val="40000"/>
                    </a:prstClr>
                  </a:glow>
                </a:effectLst>
                <a:latin typeface="Arial" panose="020B0604020202020204" pitchFamily="34" charset="0"/>
                <a:ea typeface="+mj-ea"/>
              </a:rPr>
              <a:t>and cells lining the small intestine regenerate every four days.</a:t>
            </a:r>
          </a:p>
        </p:txBody>
      </p:sp>
      <p:sp>
        <p:nvSpPr>
          <p:cNvPr id="40" name="Rectangle 3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99422"/>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6362F7BC-D9E4-4D1F-AC18-01513A1512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901" r="5200" b="1484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D91715CE-FFF0-40CB-8D3E-00883D30A952}"/>
              </a:ext>
            </a:extLst>
          </p:cNvPr>
          <p:cNvSpPr txBox="1">
            <a:spLocks noChangeArrowheads="1"/>
          </p:cNvSpPr>
          <p:nvPr/>
        </p:nvSpPr>
        <p:spPr bwMode="auto">
          <a:xfrm>
            <a:off x="477981" y="1122363"/>
            <a:ext cx="4023360" cy="3204134"/>
          </a:xfrm>
          <a:prstGeom prst="rect">
            <a:avLst/>
          </a:prstGeom>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b">
            <a:no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eaLnBrk="1" fontAlgn="base" hangingPunct="1">
              <a:lnSpc>
                <a:spcPct val="90000"/>
              </a:lnSpc>
              <a:spcBef>
                <a:spcPct val="0"/>
              </a:spcBef>
              <a:spcAft>
                <a:spcPts val="600"/>
              </a:spcAft>
              <a:buClrTx/>
              <a:buSzTx/>
              <a:buNone/>
              <a:tabLst/>
              <a:defRPr/>
            </a:pPr>
            <a:r>
              <a:rPr lang="en-US" altLang="en-US" sz="4400" b="1" dirty="0">
                <a:effectLst>
                  <a:glow rad="127000">
                    <a:prstClr val="black">
                      <a:alpha val="40000"/>
                    </a:prstClr>
                  </a:glow>
                </a:effectLst>
                <a:latin typeface="Arial" panose="020B0604020202020204" pitchFamily="34" charset="0"/>
                <a:ea typeface="+mj-ea"/>
              </a:rPr>
              <a:t>Our </a:t>
            </a:r>
            <a:r>
              <a:rPr lang="en-US" altLang="en-US" sz="4400" b="1" dirty="0">
                <a:solidFill>
                  <a:srgbClr val="FFFF00"/>
                </a:solidFill>
                <a:effectLst>
                  <a:glow rad="127000">
                    <a:prstClr val="black">
                      <a:alpha val="40000"/>
                    </a:prstClr>
                  </a:glow>
                </a:effectLst>
                <a:latin typeface="Arial" panose="020B0604020202020204" pitchFamily="34" charset="0"/>
                <a:ea typeface="+mj-ea"/>
              </a:rPr>
              <a:t>red blood cells </a:t>
            </a:r>
            <a:r>
              <a:rPr lang="en-US" altLang="en-US" sz="4400" b="1" dirty="0">
                <a:effectLst>
                  <a:glow rad="127000">
                    <a:prstClr val="black">
                      <a:alpha val="40000"/>
                    </a:prstClr>
                  </a:glow>
                </a:effectLst>
                <a:latin typeface="Arial" panose="020B0604020202020204" pitchFamily="34" charset="0"/>
                <a:ea typeface="+mj-ea"/>
              </a:rPr>
              <a:t>are replaced every 90 days.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41839"/>
      </p:ext>
    </p:extLst>
  </p:cSld>
  <p:clrMapOvr>
    <a:overrideClrMapping bg1="dk1" tx1="lt1" bg2="dk2" tx2="lt2" accent1="accent1" accent2="accent2" accent3="accent3" accent4="accent4" accent5="accent5" accent6="accent6" hlink="hlink" folHlink="folHlink"/>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740AEDDB-1CF6-49A4-971D-D5FF986357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169" r="1" b="13243"/>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D91715CE-FFF0-40CB-8D3E-00883D30A952}"/>
              </a:ext>
            </a:extLst>
          </p:cNvPr>
          <p:cNvSpPr txBox="1">
            <a:spLocks noChangeArrowheads="1"/>
          </p:cNvSpPr>
          <p:nvPr/>
        </p:nvSpPr>
        <p:spPr bwMode="auto">
          <a:xfrm>
            <a:off x="7848600" y="1122363"/>
            <a:ext cx="4023360" cy="3204134"/>
          </a:xfrm>
          <a:prstGeom prst="rect">
            <a:avLst/>
          </a:prstGeom>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b">
            <a:no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marL="0" marR="0" lvl="0" indent="0" eaLnBrk="1" fontAlgn="base" hangingPunct="1">
              <a:lnSpc>
                <a:spcPct val="90000"/>
              </a:lnSpc>
              <a:spcBef>
                <a:spcPct val="0"/>
              </a:spcBef>
              <a:spcAft>
                <a:spcPts val="600"/>
              </a:spcAft>
              <a:buClrTx/>
              <a:buSzTx/>
              <a:buNone/>
              <a:tabLst/>
              <a:defRPr/>
            </a:pPr>
            <a:r>
              <a:rPr lang="en-US" altLang="en-US" sz="4800" b="1" dirty="0">
                <a:effectLst>
                  <a:glow rad="127000">
                    <a:prstClr val="black">
                      <a:alpha val="40000"/>
                    </a:prstClr>
                  </a:glow>
                </a:effectLst>
                <a:latin typeface="Arial" panose="020B0604020202020204" pitchFamily="34" charset="0"/>
                <a:ea typeface="+mj-ea"/>
              </a:rPr>
              <a:t>Our </a:t>
            </a:r>
            <a:r>
              <a:rPr lang="en-US" altLang="en-US" sz="4800" b="1" dirty="0">
                <a:solidFill>
                  <a:srgbClr val="FFFF00"/>
                </a:solidFill>
                <a:effectLst>
                  <a:glow rad="127000">
                    <a:prstClr val="black">
                      <a:alpha val="40000"/>
                    </a:prstClr>
                  </a:glow>
                </a:effectLst>
                <a:latin typeface="Arial" panose="020B0604020202020204" pitchFamily="34" charset="0"/>
                <a:ea typeface="+mj-ea"/>
              </a:rPr>
              <a:t>white blood cells </a:t>
            </a:r>
            <a:r>
              <a:rPr lang="en-US" altLang="en-US" sz="4800" b="1" dirty="0">
                <a:effectLst>
                  <a:glow rad="127000">
                    <a:prstClr val="black">
                      <a:alpha val="40000"/>
                    </a:prstClr>
                  </a:glow>
                </a:effectLst>
                <a:latin typeface="Arial" panose="020B0604020202020204" pitchFamily="34" charset="0"/>
                <a:ea typeface="+mj-ea"/>
              </a:rPr>
              <a:t>are replaced every week.</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626815"/>
      </p:ext>
    </p:extLst>
  </p:cSld>
  <p:clrMapOvr>
    <a:overrideClrMapping bg1="dk1" tx1="lt1" bg2="dk2" tx2="lt2" accent1="accent1" accent2="accent2" accent3="accent3" accent4="accent4" accent5="accent5" accent6="accent6" hlink="hlink" folHlink="folHlink"/>
  </p:clrMapOvr>
  <p:transition/>
</p:sld>
</file>

<file path=ppt/theme/theme1.xml><?xml version="1.0" encoding="utf-8"?>
<a:theme xmlns:a="http://schemas.openxmlformats.org/drawingml/2006/main" name="11_midnight.curtain">
  <a:themeElements>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midnight.curt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dnight.curtain">
  <a:themeElements>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dnight.cur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anose="020B0602020204020204" pitchFamily="34" charset="0"/>
          </a:defRPr>
        </a:defPPr>
      </a:lstStyle>
    </a:lnDef>
  </a:objectDefaults>
  <a:extraClrSchemeLst>
    <a:extraClrScheme>
      <a:clrScheme name="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midnight.curtain">
  <a:themeElements>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dnight.curtai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altLang="en-US" sz="1600" b="0"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4_midnight.curtai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dnight.curtai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dnight.curtai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dnight.curtai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dnight.curtai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dnight.curtai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dnight.curtai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2968</Words>
  <Application>Microsoft Office PowerPoint</Application>
  <PresentationFormat>Widescreen</PresentationFormat>
  <Paragraphs>250</Paragraphs>
  <Slides>106</Slides>
  <Notes>10</Notes>
  <HiddenSlides>0</HiddenSlides>
  <MMClips>0</MMClips>
  <ScaleCrop>false</ScaleCrop>
  <HeadingPairs>
    <vt:vector size="4" baseType="variant">
      <vt:variant>
        <vt:lpstr>Theme</vt:lpstr>
      </vt:variant>
      <vt:variant>
        <vt:i4>4</vt:i4>
      </vt:variant>
      <vt:variant>
        <vt:lpstr>Slide Titles</vt:lpstr>
      </vt:variant>
      <vt:variant>
        <vt:i4>106</vt:i4>
      </vt:variant>
    </vt:vector>
  </HeadingPairs>
  <TitlesOfParts>
    <vt:vector size="110" baseType="lpstr">
      <vt:lpstr>11_midnight.curtain</vt:lpstr>
      <vt:lpstr>10_midnight.curtain</vt:lpstr>
      <vt:lpstr>midnight.curtain</vt:lpstr>
      <vt:lpstr>6_midnight.curtain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Lawwell</dc:creator>
  <cp:lastModifiedBy>Stephen Lawwell</cp:lastModifiedBy>
  <cp:revision>33</cp:revision>
  <dcterms:created xsi:type="dcterms:W3CDTF">2018-09-16T19:38:13Z</dcterms:created>
  <dcterms:modified xsi:type="dcterms:W3CDTF">2023-03-30T12:43:13Z</dcterms:modified>
</cp:coreProperties>
</file>