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824" r:id="rId1"/>
    <p:sldMasterId id="2147484980" r:id="rId2"/>
    <p:sldMasterId id="2147485280" r:id="rId3"/>
    <p:sldMasterId id="2147485292" r:id="rId4"/>
    <p:sldMasterId id="2147485316" r:id="rId5"/>
    <p:sldMasterId id="2147485328" r:id="rId6"/>
    <p:sldMasterId id="2147485376" r:id="rId7"/>
    <p:sldMasterId id="2147485642" r:id="rId8"/>
    <p:sldMasterId id="2147485654" r:id="rId9"/>
  </p:sldMasterIdLst>
  <p:notesMasterIdLst>
    <p:notesMasterId r:id="rId121"/>
  </p:notesMasterIdLst>
  <p:handoutMasterIdLst>
    <p:handoutMasterId r:id="rId122"/>
  </p:handoutMasterIdLst>
  <p:sldIdLst>
    <p:sldId id="14727" r:id="rId10"/>
    <p:sldId id="14507" r:id="rId11"/>
    <p:sldId id="14509" r:id="rId12"/>
    <p:sldId id="14828" r:id="rId13"/>
    <p:sldId id="14829" r:id="rId14"/>
    <p:sldId id="14728" r:id="rId15"/>
    <p:sldId id="14818" r:id="rId16"/>
    <p:sldId id="14819" r:id="rId17"/>
    <p:sldId id="14821" r:id="rId18"/>
    <p:sldId id="14822" r:id="rId19"/>
    <p:sldId id="14820" r:id="rId20"/>
    <p:sldId id="14823" r:id="rId21"/>
    <p:sldId id="14824" r:id="rId22"/>
    <p:sldId id="14825" r:id="rId23"/>
    <p:sldId id="14826" r:id="rId24"/>
    <p:sldId id="14827" r:id="rId25"/>
    <p:sldId id="14811" r:id="rId26"/>
    <p:sldId id="14830" r:id="rId27"/>
    <p:sldId id="14831" r:id="rId28"/>
    <p:sldId id="8509" r:id="rId29"/>
    <p:sldId id="14832" r:id="rId30"/>
    <p:sldId id="8512" r:id="rId31"/>
    <p:sldId id="14833" r:id="rId32"/>
    <p:sldId id="14834" r:id="rId33"/>
    <p:sldId id="14835" r:id="rId34"/>
    <p:sldId id="14836" r:id="rId35"/>
    <p:sldId id="14837" r:id="rId36"/>
    <p:sldId id="14280" r:id="rId37"/>
    <p:sldId id="14484" r:id="rId38"/>
    <p:sldId id="14486" r:id="rId39"/>
    <p:sldId id="14492" r:id="rId40"/>
    <p:sldId id="14493" r:id="rId41"/>
    <p:sldId id="14838" r:id="rId42"/>
    <p:sldId id="12714" r:id="rId43"/>
    <p:sldId id="14839" r:id="rId44"/>
    <p:sldId id="14840" r:id="rId45"/>
    <p:sldId id="14841" r:id="rId46"/>
    <p:sldId id="14812" r:id="rId47"/>
    <p:sldId id="14450" r:id="rId48"/>
    <p:sldId id="14451" r:id="rId49"/>
    <p:sldId id="14218" r:id="rId50"/>
    <p:sldId id="14219" r:id="rId51"/>
    <p:sldId id="14453" r:id="rId52"/>
    <p:sldId id="14221" r:id="rId53"/>
    <p:sldId id="14842" r:id="rId54"/>
    <p:sldId id="14622" r:id="rId55"/>
    <p:sldId id="14843" r:id="rId56"/>
    <p:sldId id="14844" r:id="rId57"/>
    <p:sldId id="14646" r:id="rId58"/>
    <p:sldId id="14647" r:id="rId59"/>
    <p:sldId id="14648" r:id="rId60"/>
    <p:sldId id="14650" r:id="rId61"/>
    <p:sldId id="14653" r:id="rId62"/>
    <p:sldId id="14845" r:id="rId63"/>
    <p:sldId id="14813" r:id="rId64"/>
    <p:sldId id="14846" r:id="rId65"/>
    <p:sldId id="14847" r:id="rId66"/>
    <p:sldId id="14659" r:id="rId67"/>
    <p:sldId id="9201" r:id="rId68"/>
    <p:sldId id="14660" r:id="rId69"/>
    <p:sldId id="14850" r:id="rId70"/>
    <p:sldId id="9203" r:id="rId71"/>
    <p:sldId id="14851" r:id="rId72"/>
    <p:sldId id="9208" r:id="rId73"/>
    <p:sldId id="14852" r:id="rId74"/>
    <p:sldId id="14853" r:id="rId75"/>
    <p:sldId id="14857" r:id="rId76"/>
    <p:sldId id="14854" r:id="rId77"/>
    <p:sldId id="14858" r:id="rId78"/>
    <p:sldId id="14860" r:id="rId79"/>
    <p:sldId id="14855" r:id="rId80"/>
    <p:sldId id="14861" r:id="rId81"/>
    <p:sldId id="14663" r:id="rId82"/>
    <p:sldId id="9234" r:id="rId83"/>
    <p:sldId id="9236" r:id="rId84"/>
    <p:sldId id="14856" r:id="rId85"/>
    <p:sldId id="14862" r:id="rId86"/>
    <p:sldId id="14665" r:id="rId87"/>
    <p:sldId id="9240" r:id="rId88"/>
    <p:sldId id="9211" r:id="rId89"/>
    <p:sldId id="14667" r:id="rId90"/>
    <p:sldId id="14863" r:id="rId91"/>
    <p:sldId id="14671" r:id="rId92"/>
    <p:sldId id="14864" r:id="rId93"/>
    <p:sldId id="14866" r:id="rId94"/>
    <p:sldId id="14859" r:id="rId95"/>
    <p:sldId id="14814" r:id="rId96"/>
    <p:sldId id="14867" r:id="rId97"/>
    <p:sldId id="14868" r:id="rId98"/>
    <p:sldId id="14681" r:id="rId99"/>
    <p:sldId id="14682" r:id="rId100"/>
    <p:sldId id="14686" r:id="rId101"/>
    <p:sldId id="14688" r:id="rId102"/>
    <p:sldId id="14865" r:id="rId103"/>
    <p:sldId id="14691" r:id="rId104"/>
    <p:sldId id="14692" r:id="rId105"/>
    <p:sldId id="14693" r:id="rId106"/>
    <p:sldId id="14696" r:id="rId107"/>
    <p:sldId id="14870" r:id="rId108"/>
    <p:sldId id="14869" r:id="rId109"/>
    <p:sldId id="14871" r:id="rId110"/>
    <p:sldId id="14709" r:id="rId111"/>
    <p:sldId id="14874" r:id="rId112"/>
    <p:sldId id="14721" r:id="rId113"/>
    <p:sldId id="14815" r:id="rId114"/>
    <p:sldId id="14875" r:id="rId115"/>
    <p:sldId id="14873" r:id="rId116"/>
    <p:sldId id="14876" r:id="rId117"/>
    <p:sldId id="14877" r:id="rId118"/>
    <p:sldId id="14878" r:id="rId119"/>
    <p:sldId id="14817" r:id="rId120"/>
  </p:sldIdLst>
  <p:sldSz cx="12192000" cy="6858000"/>
  <p:notesSz cx="6858000" cy="9144000"/>
  <p:defaultTex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153261"/>
    <a:srgbClr val="247D0D"/>
    <a:srgbClr val="A2A72F"/>
    <a:srgbClr val="FF0000"/>
    <a:srgbClr val="FEFEFE"/>
    <a:srgbClr val="0B0B0D"/>
    <a:srgbClr val="990000"/>
    <a:srgbClr val="CC9900"/>
    <a:srgbClr val="2133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684F5C-FD66-424E-9FC0-B32C6B1919A5}" v="1218" dt="2021-06-06T17:52:30.183"/>
    <p1510:client id="{F4463CD7-3B1A-8F2A-B3EC-851BFEC26808}" v="40" dt="2023-03-30T12:17:49.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58" autoAdjust="0"/>
    <p:restoredTop sz="94660"/>
  </p:normalViewPr>
  <p:slideViewPr>
    <p:cSldViewPr>
      <p:cViewPr varScale="1">
        <p:scale>
          <a:sx n="105" d="100"/>
          <a:sy n="105" d="100"/>
        </p:scale>
        <p:origin x="138" y="1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8174"/>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3602" name="Rectangle 2">
            <a:extLst>
              <a:ext uri="{FF2B5EF4-FFF2-40B4-BE49-F238E27FC236}">
                <a16:creationId xmlns:a16="http://schemas.microsoft.com/office/drawing/2014/main" id="{84A8C2B7-338D-4DD1-8A7D-2502703805C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3" name="Rectangle 3">
            <a:extLst>
              <a:ext uri="{FF2B5EF4-FFF2-40B4-BE49-F238E27FC236}">
                <a16:creationId xmlns:a16="http://schemas.microsoft.com/office/drawing/2014/main" id="{81B2B898-A992-4C24-936E-7B42E0EE9DB9}"/>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4" name="Rectangle 4">
            <a:extLst>
              <a:ext uri="{FF2B5EF4-FFF2-40B4-BE49-F238E27FC236}">
                <a16:creationId xmlns:a16="http://schemas.microsoft.com/office/drawing/2014/main" id="{30487262-5BE4-4540-86EB-1B6EBD311E04}"/>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5" name="Rectangle 5">
            <a:extLst>
              <a:ext uri="{FF2B5EF4-FFF2-40B4-BE49-F238E27FC236}">
                <a16:creationId xmlns:a16="http://schemas.microsoft.com/office/drawing/2014/main" id="{E56AF320-C90E-4614-8C98-16852A4364B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fld id="{423792BF-C008-4171-8A99-7481EC5E307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52EDFBC-795C-40A8-B54F-A57D7881DCE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1" name="Rectangle 3">
            <a:extLst>
              <a:ext uri="{FF2B5EF4-FFF2-40B4-BE49-F238E27FC236}">
                <a16:creationId xmlns:a16="http://schemas.microsoft.com/office/drawing/2014/main" id="{C8B6DE9C-6185-4A65-848C-BED51DFA2573}"/>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endParaRPr lang="en-US" altLang="en-US"/>
          </a:p>
        </p:txBody>
      </p:sp>
      <p:sp>
        <p:nvSpPr>
          <p:cNvPr id="31748" name="Rectangle 4">
            <a:extLst>
              <a:ext uri="{FF2B5EF4-FFF2-40B4-BE49-F238E27FC236}">
                <a16:creationId xmlns:a16="http://schemas.microsoft.com/office/drawing/2014/main" id="{72AB7C50-6C80-49B2-AF2F-2C19BBA4C7D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35CF6B43-AF7E-4DFE-B3BD-4B788C5514E4}"/>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2774" name="Rectangle 6">
            <a:extLst>
              <a:ext uri="{FF2B5EF4-FFF2-40B4-BE49-F238E27FC236}">
                <a16:creationId xmlns:a16="http://schemas.microsoft.com/office/drawing/2014/main" id="{9D1CD396-CD30-45F1-84B2-DB8C29F522F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5" name="Rectangle 7">
            <a:extLst>
              <a:ext uri="{FF2B5EF4-FFF2-40B4-BE49-F238E27FC236}">
                <a16:creationId xmlns:a16="http://schemas.microsoft.com/office/drawing/2014/main" id="{09FEE9A7-4380-49B4-9816-63E74C884C9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fld id="{5285EDC5-A995-4014-AEC4-BC7096739C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4731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084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BF804501-AC45-4403-BF4B-92CC07CA279E}"/>
              </a:ext>
            </a:extLst>
          </p:cNvPr>
          <p:cNvSpPr>
            <a:spLocks noGrp="1" noChangeArrowheads="1"/>
          </p:cNvSpPr>
          <p:nvPr>
            <p:ph type="sldNum" sz="quarter" idx="5"/>
          </p:nvPr>
        </p:nvSpPr>
        <p:spPr>
          <a:noFill/>
        </p:spPr>
        <p:txBody>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51B009-EA9C-4679-A3C5-0E99F05923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63" name="Rectangle 2">
            <a:extLst>
              <a:ext uri="{FF2B5EF4-FFF2-40B4-BE49-F238E27FC236}">
                <a16:creationId xmlns:a16="http://schemas.microsoft.com/office/drawing/2014/main" id="{4AABF20F-FD1D-4E8B-B74B-661F65884437}"/>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52E83A53-6CF3-4643-8E5E-CB99A899CCA1}"/>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17461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66</a:t>
            </a:fld>
            <a:endParaRPr lang="en-US" altLang="en-US"/>
          </a:p>
        </p:txBody>
      </p:sp>
    </p:spTree>
    <p:extLst>
      <p:ext uri="{BB962C8B-B14F-4D97-AF65-F5344CB8AC3E}">
        <p14:creationId xmlns:p14="http://schemas.microsoft.com/office/powerpoint/2010/main" val="40499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67</a:t>
            </a:fld>
            <a:endParaRPr lang="en-US" altLang="en-US"/>
          </a:p>
        </p:txBody>
      </p:sp>
    </p:spTree>
    <p:extLst>
      <p:ext uri="{BB962C8B-B14F-4D97-AF65-F5344CB8AC3E}">
        <p14:creationId xmlns:p14="http://schemas.microsoft.com/office/powerpoint/2010/main" val="313434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69</a:t>
            </a:fld>
            <a:endParaRPr lang="en-US" altLang="en-US"/>
          </a:p>
        </p:txBody>
      </p:sp>
    </p:spTree>
    <p:extLst>
      <p:ext uri="{BB962C8B-B14F-4D97-AF65-F5344CB8AC3E}">
        <p14:creationId xmlns:p14="http://schemas.microsoft.com/office/powerpoint/2010/main" val="152215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215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66119C-55F5-4604-90BF-A42B93E6A7E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0E059B-1067-40EE-9DD7-7217488CC3F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021186" name="Rectangle 2">
            <a:extLst>
              <a:ext uri="{FF2B5EF4-FFF2-40B4-BE49-F238E27FC236}">
                <a16:creationId xmlns:a16="http://schemas.microsoft.com/office/drawing/2014/main" id="{B555FE93-8EA1-4498-A67A-12031C5E6038}"/>
              </a:ext>
            </a:extLst>
          </p:cNvPr>
          <p:cNvSpPr>
            <a:spLocks noGrp="1" noRot="1" noChangeAspect="1" noChangeArrowheads="1" noTextEdit="1"/>
          </p:cNvSpPr>
          <p:nvPr>
            <p:ph type="sldImg"/>
          </p:nvPr>
        </p:nvSpPr>
        <p:spPr>
          <a:ln/>
        </p:spPr>
      </p:sp>
      <p:sp>
        <p:nvSpPr>
          <p:cNvPr id="13021187" name="Rectangle 3">
            <a:extLst>
              <a:ext uri="{FF2B5EF4-FFF2-40B4-BE49-F238E27FC236}">
                <a16:creationId xmlns:a16="http://schemas.microsoft.com/office/drawing/2014/main" id="{929351B7-2DB9-4F44-B84A-C8437377614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9023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0965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D84D935-F718-499F-A289-D95DCA6B192B}" type="slidenum">
              <a:rPr lang="en-US" altLang="en-US" smtClean="0"/>
              <a:pPr>
                <a:defRPr/>
              </a:pPr>
              <a:t>‹#›</a:t>
            </a:fld>
            <a:endParaRPr lang="en-US" altLang="en-US"/>
          </a:p>
        </p:txBody>
      </p:sp>
    </p:spTree>
    <p:extLst>
      <p:ext uri="{BB962C8B-B14F-4D97-AF65-F5344CB8AC3E}">
        <p14:creationId xmlns:p14="http://schemas.microsoft.com/office/powerpoint/2010/main" val="283794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75F56A0-4A09-4893-8C46-11D27F320FAB}" type="slidenum">
              <a:rPr lang="en-US" altLang="en-US" smtClean="0"/>
              <a:pPr>
                <a:defRPr/>
              </a:pPr>
              <a:t>‹#›</a:t>
            </a:fld>
            <a:endParaRPr lang="en-US" altLang="en-US"/>
          </a:p>
        </p:txBody>
      </p:sp>
    </p:spTree>
    <p:extLst>
      <p:ext uri="{BB962C8B-B14F-4D97-AF65-F5344CB8AC3E}">
        <p14:creationId xmlns:p14="http://schemas.microsoft.com/office/powerpoint/2010/main" val="280844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A8ED3D6-CA63-42C2-873E-8BFEC56AD835}" type="slidenum">
              <a:rPr lang="en-US" altLang="en-US" smtClean="0"/>
              <a:pPr>
                <a:defRPr/>
              </a:pPr>
              <a:t>‹#›</a:t>
            </a:fld>
            <a:endParaRPr lang="en-US" altLang="en-US"/>
          </a:p>
        </p:txBody>
      </p:sp>
    </p:spTree>
    <p:extLst>
      <p:ext uri="{BB962C8B-B14F-4D97-AF65-F5344CB8AC3E}">
        <p14:creationId xmlns:p14="http://schemas.microsoft.com/office/powerpoint/2010/main" val="1589474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D259138-0AE0-4281-AFE3-1597900033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309218-CF2A-4D9F-9939-694A620614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E3E090-FB54-47A9-BD0F-98DF898966A2}"/>
              </a:ext>
            </a:extLst>
          </p:cNvPr>
          <p:cNvSpPr>
            <a:spLocks noGrp="1" noChangeArrowheads="1"/>
          </p:cNvSpPr>
          <p:nvPr>
            <p:ph type="sldNum" sz="quarter" idx="12"/>
          </p:nvPr>
        </p:nvSpPr>
        <p:spPr>
          <a:ln/>
        </p:spPr>
        <p:txBody>
          <a:bodyPr/>
          <a:lstStyle>
            <a:lvl1pPr>
              <a:defRPr/>
            </a:lvl1pPr>
          </a:lstStyle>
          <a:p>
            <a:pPr>
              <a:defRPr/>
            </a:pPr>
            <a:fld id="{EE8A5B1C-C110-4C13-89CD-8D7DAF54F3C0}" type="slidenum">
              <a:rPr lang="en-US" altLang="en-US"/>
              <a:pPr>
                <a:defRPr/>
              </a:pPr>
              <a:t>‹#›</a:t>
            </a:fld>
            <a:endParaRPr lang="en-US" altLang="en-US"/>
          </a:p>
        </p:txBody>
      </p:sp>
    </p:spTree>
    <p:extLst>
      <p:ext uri="{BB962C8B-B14F-4D97-AF65-F5344CB8AC3E}">
        <p14:creationId xmlns:p14="http://schemas.microsoft.com/office/powerpoint/2010/main" val="27957958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6F89B3-68BC-4120-BE69-5675BBC589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2D4EF4-0018-4BFB-9B1E-43520D98D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0E63C5-0A65-4774-8A3F-ABC02D756267}"/>
              </a:ext>
            </a:extLst>
          </p:cNvPr>
          <p:cNvSpPr>
            <a:spLocks noGrp="1" noChangeArrowheads="1"/>
          </p:cNvSpPr>
          <p:nvPr>
            <p:ph type="sldNum" sz="quarter" idx="12"/>
          </p:nvPr>
        </p:nvSpPr>
        <p:spPr>
          <a:ln/>
        </p:spPr>
        <p:txBody>
          <a:bodyPr/>
          <a:lstStyle>
            <a:lvl1pPr>
              <a:defRPr/>
            </a:lvl1pPr>
          </a:lstStyle>
          <a:p>
            <a:pPr>
              <a:defRPr/>
            </a:pPr>
            <a:fld id="{C064D49E-B2C9-4E9F-972D-7D685B3240BD}" type="slidenum">
              <a:rPr lang="en-US" altLang="en-US"/>
              <a:pPr>
                <a:defRPr/>
              </a:pPr>
              <a:t>‹#›</a:t>
            </a:fld>
            <a:endParaRPr lang="en-US" altLang="en-US"/>
          </a:p>
        </p:txBody>
      </p:sp>
    </p:spTree>
    <p:extLst>
      <p:ext uri="{BB962C8B-B14F-4D97-AF65-F5344CB8AC3E}">
        <p14:creationId xmlns:p14="http://schemas.microsoft.com/office/powerpoint/2010/main" val="25002025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A0FA50BD-F0CC-4721-8FCB-A5CA31D51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32DD2F-D725-4721-B0C3-02AE87A5D3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F60D3D-0DC9-4A16-B316-460F246ACC9E}"/>
              </a:ext>
            </a:extLst>
          </p:cNvPr>
          <p:cNvSpPr>
            <a:spLocks noGrp="1" noChangeArrowheads="1"/>
          </p:cNvSpPr>
          <p:nvPr>
            <p:ph type="sldNum" sz="quarter" idx="12"/>
          </p:nvPr>
        </p:nvSpPr>
        <p:spPr>
          <a:ln/>
        </p:spPr>
        <p:txBody>
          <a:bodyPr/>
          <a:lstStyle>
            <a:lvl1pPr>
              <a:defRPr/>
            </a:lvl1pPr>
          </a:lstStyle>
          <a:p>
            <a:pPr>
              <a:defRPr/>
            </a:pPr>
            <a:fld id="{CD9484E2-F62B-432A-9421-CF8E3172A7F3}" type="slidenum">
              <a:rPr lang="en-US" altLang="en-US"/>
              <a:pPr>
                <a:defRPr/>
              </a:pPr>
              <a:t>‹#›</a:t>
            </a:fld>
            <a:endParaRPr lang="en-US" altLang="en-US"/>
          </a:p>
        </p:txBody>
      </p:sp>
    </p:spTree>
    <p:extLst>
      <p:ext uri="{BB962C8B-B14F-4D97-AF65-F5344CB8AC3E}">
        <p14:creationId xmlns:p14="http://schemas.microsoft.com/office/powerpoint/2010/main" val="22495530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6A4F49-C231-4070-A7A4-E8C6485B1B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2325D3-82E6-42D7-B8DC-8D5CDF2027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49C8779-E667-4019-AC55-F5AC27C029F0}"/>
              </a:ext>
            </a:extLst>
          </p:cNvPr>
          <p:cNvSpPr>
            <a:spLocks noGrp="1" noChangeArrowheads="1"/>
          </p:cNvSpPr>
          <p:nvPr>
            <p:ph type="sldNum" sz="quarter" idx="12"/>
          </p:nvPr>
        </p:nvSpPr>
        <p:spPr>
          <a:ln/>
        </p:spPr>
        <p:txBody>
          <a:bodyPr/>
          <a:lstStyle>
            <a:lvl1pPr>
              <a:defRPr/>
            </a:lvl1pPr>
          </a:lstStyle>
          <a:p>
            <a:pPr>
              <a:defRPr/>
            </a:pPr>
            <a:fld id="{7D4C9623-47B7-4A91-812F-198EB36D2447}" type="slidenum">
              <a:rPr lang="en-US" altLang="en-US"/>
              <a:pPr>
                <a:defRPr/>
              </a:pPr>
              <a:t>‹#›</a:t>
            </a:fld>
            <a:endParaRPr lang="en-US" altLang="en-US"/>
          </a:p>
        </p:txBody>
      </p:sp>
    </p:spTree>
    <p:extLst>
      <p:ext uri="{BB962C8B-B14F-4D97-AF65-F5344CB8AC3E}">
        <p14:creationId xmlns:p14="http://schemas.microsoft.com/office/powerpoint/2010/main" val="13112066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0F28D9-75BC-4394-9B5A-43FA043843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D0224CC-4EEA-45DF-9DAE-1D706D5FB2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E8CD6B0-50BC-4833-AF1B-CB9E3F4E7064}"/>
              </a:ext>
            </a:extLst>
          </p:cNvPr>
          <p:cNvSpPr>
            <a:spLocks noGrp="1" noChangeArrowheads="1"/>
          </p:cNvSpPr>
          <p:nvPr>
            <p:ph type="sldNum" sz="quarter" idx="12"/>
          </p:nvPr>
        </p:nvSpPr>
        <p:spPr>
          <a:ln/>
        </p:spPr>
        <p:txBody>
          <a:bodyPr/>
          <a:lstStyle>
            <a:lvl1pPr>
              <a:defRPr/>
            </a:lvl1pPr>
          </a:lstStyle>
          <a:p>
            <a:pPr>
              <a:defRPr/>
            </a:pPr>
            <a:fld id="{74362877-3BE6-4CE2-8F57-0C13B9D6EF62}" type="slidenum">
              <a:rPr lang="en-US" altLang="en-US"/>
              <a:pPr>
                <a:defRPr/>
              </a:pPr>
              <a:t>‹#›</a:t>
            </a:fld>
            <a:endParaRPr lang="en-US" altLang="en-US"/>
          </a:p>
        </p:txBody>
      </p:sp>
    </p:spTree>
    <p:extLst>
      <p:ext uri="{BB962C8B-B14F-4D97-AF65-F5344CB8AC3E}">
        <p14:creationId xmlns:p14="http://schemas.microsoft.com/office/powerpoint/2010/main" val="27452320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EB22C8-06CC-44B9-ABB8-B8FD0D4A9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57AF2CA-BE79-4B9B-B46C-25E27DBDD6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402561B-0E91-4847-9648-AA1624C63CC3}"/>
              </a:ext>
            </a:extLst>
          </p:cNvPr>
          <p:cNvSpPr>
            <a:spLocks noGrp="1" noChangeArrowheads="1"/>
          </p:cNvSpPr>
          <p:nvPr>
            <p:ph type="sldNum" sz="quarter" idx="12"/>
          </p:nvPr>
        </p:nvSpPr>
        <p:spPr>
          <a:ln/>
        </p:spPr>
        <p:txBody>
          <a:bodyPr/>
          <a:lstStyle>
            <a:lvl1pPr>
              <a:defRPr/>
            </a:lvl1pPr>
          </a:lstStyle>
          <a:p>
            <a:pPr>
              <a:defRPr/>
            </a:pPr>
            <a:fld id="{BC23C828-5300-4EF4-A7AC-D0FCDFA89054}" type="slidenum">
              <a:rPr lang="en-US" altLang="en-US"/>
              <a:pPr>
                <a:defRPr/>
              </a:pPr>
              <a:t>‹#›</a:t>
            </a:fld>
            <a:endParaRPr lang="en-US" altLang="en-US"/>
          </a:p>
        </p:txBody>
      </p:sp>
    </p:spTree>
    <p:extLst>
      <p:ext uri="{BB962C8B-B14F-4D97-AF65-F5344CB8AC3E}">
        <p14:creationId xmlns:p14="http://schemas.microsoft.com/office/powerpoint/2010/main" val="9134537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EC51D2-5385-44CA-B871-CFD8C71F67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F680F1-3437-4075-8D21-F6E4D27185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CD3DC9D-2C0B-4BE0-9CAA-354FE1899A6B}"/>
              </a:ext>
            </a:extLst>
          </p:cNvPr>
          <p:cNvSpPr>
            <a:spLocks noGrp="1" noChangeArrowheads="1"/>
          </p:cNvSpPr>
          <p:nvPr>
            <p:ph type="sldNum" sz="quarter" idx="12"/>
          </p:nvPr>
        </p:nvSpPr>
        <p:spPr>
          <a:ln/>
        </p:spPr>
        <p:txBody>
          <a:bodyPr/>
          <a:lstStyle>
            <a:lvl1pPr>
              <a:defRPr/>
            </a:lvl1pPr>
          </a:lstStyle>
          <a:p>
            <a:pPr>
              <a:defRPr/>
            </a:pPr>
            <a:fld id="{F321E5BA-49E7-4576-9258-7BD7DB0FDA2D}" type="slidenum">
              <a:rPr lang="en-US" altLang="en-US"/>
              <a:pPr>
                <a:defRPr/>
              </a:pPr>
              <a:t>‹#›</a:t>
            </a:fld>
            <a:endParaRPr lang="en-US" altLang="en-US"/>
          </a:p>
        </p:txBody>
      </p:sp>
    </p:spTree>
    <p:extLst>
      <p:ext uri="{BB962C8B-B14F-4D97-AF65-F5344CB8AC3E}">
        <p14:creationId xmlns:p14="http://schemas.microsoft.com/office/powerpoint/2010/main" val="21164038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6091946-958D-4C8B-AACE-FE1859BEC9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7F1554C-E28D-49C2-AC99-6ED6D62389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D6C247-4904-4FB0-BAD6-91FB41CEEF6A}"/>
              </a:ext>
            </a:extLst>
          </p:cNvPr>
          <p:cNvSpPr>
            <a:spLocks noGrp="1" noChangeArrowheads="1"/>
          </p:cNvSpPr>
          <p:nvPr>
            <p:ph type="sldNum" sz="quarter" idx="12"/>
          </p:nvPr>
        </p:nvSpPr>
        <p:spPr>
          <a:ln/>
        </p:spPr>
        <p:txBody>
          <a:bodyPr/>
          <a:lstStyle>
            <a:lvl1pPr>
              <a:defRPr/>
            </a:lvl1pPr>
          </a:lstStyle>
          <a:p>
            <a:pPr>
              <a:defRPr/>
            </a:pPr>
            <a:fld id="{D81A1DAD-81E6-4CF8-8478-207BB17706D9}" type="slidenum">
              <a:rPr lang="en-US" altLang="en-US"/>
              <a:pPr>
                <a:defRPr/>
              </a:pPr>
              <a:t>‹#›</a:t>
            </a:fld>
            <a:endParaRPr lang="en-US" altLang="en-US"/>
          </a:p>
        </p:txBody>
      </p:sp>
    </p:spTree>
    <p:extLst>
      <p:ext uri="{BB962C8B-B14F-4D97-AF65-F5344CB8AC3E}">
        <p14:creationId xmlns:p14="http://schemas.microsoft.com/office/powerpoint/2010/main" val="3341087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BE17B22-0E84-409E-B4AA-74059320ADAB}" type="slidenum">
              <a:rPr lang="en-US" altLang="en-US" smtClean="0"/>
              <a:pPr>
                <a:defRPr/>
              </a:pPr>
              <a:t>‹#›</a:t>
            </a:fld>
            <a:endParaRPr lang="en-US" altLang="en-US"/>
          </a:p>
        </p:txBody>
      </p:sp>
    </p:spTree>
    <p:extLst>
      <p:ext uri="{BB962C8B-B14F-4D97-AF65-F5344CB8AC3E}">
        <p14:creationId xmlns:p14="http://schemas.microsoft.com/office/powerpoint/2010/main" val="3679916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C8F18BE-C9B4-436E-82D0-73DD4B76FF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25C7D-F7EE-47C2-8B03-4537140E49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92C700-35DA-49A2-9CD1-28FB424C4273}"/>
              </a:ext>
            </a:extLst>
          </p:cNvPr>
          <p:cNvSpPr>
            <a:spLocks noGrp="1" noChangeArrowheads="1"/>
          </p:cNvSpPr>
          <p:nvPr>
            <p:ph type="sldNum" sz="quarter" idx="12"/>
          </p:nvPr>
        </p:nvSpPr>
        <p:spPr>
          <a:ln/>
        </p:spPr>
        <p:txBody>
          <a:bodyPr/>
          <a:lstStyle>
            <a:lvl1pPr>
              <a:defRPr/>
            </a:lvl1pPr>
          </a:lstStyle>
          <a:p>
            <a:pPr>
              <a:defRPr/>
            </a:pPr>
            <a:fld id="{811B3E10-7654-41FE-A5B4-E9D1A0F6C729}" type="slidenum">
              <a:rPr lang="en-US" altLang="en-US"/>
              <a:pPr>
                <a:defRPr/>
              </a:pPr>
              <a:t>‹#›</a:t>
            </a:fld>
            <a:endParaRPr lang="en-US" altLang="en-US"/>
          </a:p>
        </p:txBody>
      </p:sp>
    </p:spTree>
    <p:extLst>
      <p:ext uri="{BB962C8B-B14F-4D97-AF65-F5344CB8AC3E}">
        <p14:creationId xmlns:p14="http://schemas.microsoft.com/office/powerpoint/2010/main" val="202110325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519472-DBA1-4445-ACFB-49FBA1D051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7697B6-B89E-41E8-A2F9-821B9D7426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97551A-DA16-4FB0-AC24-A00539DCF956}"/>
              </a:ext>
            </a:extLst>
          </p:cNvPr>
          <p:cNvSpPr>
            <a:spLocks noGrp="1" noChangeArrowheads="1"/>
          </p:cNvSpPr>
          <p:nvPr>
            <p:ph type="sldNum" sz="quarter" idx="12"/>
          </p:nvPr>
        </p:nvSpPr>
        <p:spPr>
          <a:ln/>
        </p:spPr>
        <p:txBody>
          <a:bodyPr/>
          <a:lstStyle>
            <a:lvl1pPr>
              <a:defRPr/>
            </a:lvl1pPr>
          </a:lstStyle>
          <a:p>
            <a:pPr>
              <a:defRPr/>
            </a:pPr>
            <a:fld id="{01A50F54-B82B-4994-859A-7EC64417605E}" type="slidenum">
              <a:rPr lang="en-US" altLang="en-US"/>
              <a:pPr>
                <a:defRPr/>
              </a:pPr>
              <a:t>‹#›</a:t>
            </a:fld>
            <a:endParaRPr lang="en-US" altLang="en-US"/>
          </a:p>
        </p:txBody>
      </p:sp>
    </p:spTree>
    <p:extLst>
      <p:ext uri="{BB962C8B-B14F-4D97-AF65-F5344CB8AC3E}">
        <p14:creationId xmlns:p14="http://schemas.microsoft.com/office/powerpoint/2010/main" val="160129204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24DB1A-8AA6-4A6A-8BBB-35E007FF2B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09E979-69C5-424C-AA76-CED6838B8A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0FB1269-A239-446B-AEDC-3BC9E9992EBD}"/>
              </a:ext>
            </a:extLst>
          </p:cNvPr>
          <p:cNvSpPr>
            <a:spLocks noGrp="1" noChangeArrowheads="1"/>
          </p:cNvSpPr>
          <p:nvPr>
            <p:ph type="sldNum" sz="quarter" idx="12"/>
          </p:nvPr>
        </p:nvSpPr>
        <p:spPr>
          <a:ln/>
        </p:spPr>
        <p:txBody>
          <a:bodyPr/>
          <a:lstStyle>
            <a:lvl1pPr>
              <a:defRPr/>
            </a:lvl1pPr>
          </a:lstStyle>
          <a:p>
            <a:pPr>
              <a:defRPr/>
            </a:pPr>
            <a:fld id="{1E6E3231-198E-4E81-B77B-0390E5669213}" type="slidenum">
              <a:rPr lang="en-US" altLang="en-US"/>
              <a:pPr>
                <a:defRPr/>
              </a:pPr>
              <a:t>‹#›</a:t>
            </a:fld>
            <a:endParaRPr lang="en-US" altLang="en-US"/>
          </a:p>
        </p:txBody>
      </p:sp>
    </p:spTree>
    <p:extLst>
      <p:ext uri="{BB962C8B-B14F-4D97-AF65-F5344CB8AC3E}">
        <p14:creationId xmlns:p14="http://schemas.microsoft.com/office/powerpoint/2010/main" val="19477213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6349-DBBD-42D5-9471-3D9946CDC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12BE77-2C49-4260-ACC6-20ED8BCE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4AC0B5-DE06-40EF-9F98-9A2F999E02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C3113F-265F-4AAD-8C07-A4E5F20282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1BA9A1-B5C2-4F6F-9B99-D83229EEE71D}"/>
              </a:ext>
            </a:extLst>
          </p:cNvPr>
          <p:cNvSpPr>
            <a:spLocks noGrp="1"/>
          </p:cNvSpPr>
          <p:nvPr>
            <p:ph type="sldNum" sz="quarter" idx="12"/>
          </p:nvPr>
        </p:nvSpPr>
        <p:spPr/>
        <p:txBody>
          <a:bodyPr/>
          <a:lstStyle>
            <a:lvl1pPr>
              <a:defRPr/>
            </a:lvl1pPr>
          </a:lstStyle>
          <a:p>
            <a:fld id="{65AFF7AD-F775-459B-947E-335CC2C24AF4}" type="slidenum">
              <a:rPr lang="en-US" altLang="en-US"/>
              <a:pPr/>
              <a:t>‹#›</a:t>
            </a:fld>
            <a:endParaRPr lang="en-US" altLang="en-US"/>
          </a:p>
        </p:txBody>
      </p:sp>
    </p:spTree>
    <p:extLst>
      <p:ext uri="{BB962C8B-B14F-4D97-AF65-F5344CB8AC3E}">
        <p14:creationId xmlns:p14="http://schemas.microsoft.com/office/powerpoint/2010/main" val="378274629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28C8-BC99-4FBD-BB9D-188DF08CB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148A8-192A-474E-99BF-8FE03D849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DE7DE-422E-4B5E-BE59-A2062E54F9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FAB8A6-FB0C-4929-BA34-742D4E2EBB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320AF5-0F1A-456E-920C-E25B8D57DFD7}"/>
              </a:ext>
            </a:extLst>
          </p:cNvPr>
          <p:cNvSpPr>
            <a:spLocks noGrp="1"/>
          </p:cNvSpPr>
          <p:nvPr>
            <p:ph type="sldNum" sz="quarter" idx="12"/>
          </p:nvPr>
        </p:nvSpPr>
        <p:spPr/>
        <p:txBody>
          <a:bodyPr/>
          <a:lstStyle>
            <a:lvl1pPr>
              <a:defRPr/>
            </a:lvl1pPr>
          </a:lstStyle>
          <a:p>
            <a:fld id="{BB799557-7FC6-48BD-87B9-D92EAAB80496}" type="slidenum">
              <a:rPr lang="en-US" altLang="en-US"/>
              <a:pPr/>
              <a:t>‹#›</a:t>
            </a:fld>
            <a:endParaRPr lang="en-US" altLang="en-US"/>
          </a:p>
        </p:txBody>
      </p:sp>
    </p:spTree>
    <p:extLst>
      <p:ext uri="{BB962C8B-B14F-4D97-AF65-F5344CB8AC3E}">
        <p14:creationId xmlns:p14="http://schemas.microsoft.com/office/powerpoint/2010/main" val="194400186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24A-5FED-419F-905B-3AD0B8F2492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6DBFA1-2AE2-4EC6-B8B9-D0F860E2C64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2BD2345-B798-49C7-AF7D-69228E7309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ECB0DA1-74DA-4569-8EEF-C7598CE215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7F1386-5721-45A7-810A-09DD65324F16}"/>
              </a:ext>
            </a:extLst>
          </p:cNvPr>
          <p:cNvSpPr>
            <a:spLocks noGrp="1"/>
          </p:cNvSpPr>
          <p:nvPr>
            <p:ph type="sldNum" sz="quarter" idx="12"/>
          </p:nvPr>
        </p:nvSpPr>
        <p:spPr/>
        <p:txBody>
          <a:bodyPr/>
          <a:lstStyle>
            <a:lvl1pPr>
              <a:defRPr/>
            </a:lvl1pPr>
          </a:lstStyle>
          <a:p>
            <a:fld id="{48A34DC9-BCE5-45B3-B9F6-F5785020659F}" type="slidenum">
              <a:rPr lang="en-US" altLang="en-US"/>
              <a:pPr/>
              <a:t>‹#›</a:t>
            </a:fld>
            <a:endParaRPr lang="en-US" altLang="en-US"/>
          </a:p>
        </p:txBody>
      </p:sp>
    </p:spTree>
    <p:extLst>
      <p:ext uri="{BB962C8B-B14F-4D97-AF65-F5344CB8AC3E}">
        <p14:creationId xmlns:p14="http://schemas.microsoft.com/office/powerpoint/2010/main" val="39316525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33704-C15B-4C66-85C0-61C1646CE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A606-76B3-45C9-9084-ECC55BABEC8D}"/>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E3BBBA-A42E-4627-BAA2-1E56A99A55C7}"/>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7CF20-36A1-4D7F-838D-A9B89EB808D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FBA313-79BC-41CB-8D2A-1F18A57F21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4B7533-13BC-4530-9329-7614AD06A5BF}"/>
              </a:ext>
            </a:extLst>
          </p:cNvPr>
          <p:cNvSpPr>
            <a:spLocks noGrp="1"/>
          </p:cNvSpPr>
          <p:nvPr>
            <p:ph type="sldNum" sz="quarter" idx="12"/>
          </p:nvPr>
        </p:nvSpPr>
        <p:spPr/>
        <p:txBody>
          <a:bodyPr/>
          <a:lstStyle>
            <a:lvl1pPr>
              <a:defRPr/>
            </a:lvl1pPr>
          </a:lstStyle>
          <a:p>
            <a:fld id="{FE4D6985-CC5A-4696-B3D5-6DDD5F7835C7}" type="slidenum">
              <a:rPr lang="en-US" altLang="en-US"/>
              <a:pPr/>
              <a:t>‹#›</a:t>
            </a:fld>
            <a:endParaRPr lang="en-US" altLang="en-US"/>
          </a:p>
        </p:txBody>
      </p:sp>
    </p:spTree>
    <p:extLst>
      <p:ext uri="{BB962C8B-B14F-4D97-AF65-F5344CB8AC3E}">
        <p14:creationId xmlns:p14="http://schemas.microsoft.com/office/powerpoint/2010/main" val="24467144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59EA-EFD9-4471-B39F-55B6A6A056C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D3EF8-94D1-4DBF-BB45-394A70F8061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4CC4D-B4F4-4E5F-A1E9-9614B3C21A0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65E17B-AB0C-4686-8CF4-CBC955A50A7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6E786-916B-4088-91C8-1D098FAC3A8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C3A4B-CABA-45EA-B2B1-E34CCC39A2C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34E3CA8-FE5C-495A-9F8C-07D665E903B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DA26A7-CE2E-4F33-AF8F-B767FB96EFEE}"/>
              </a:ext>
            </a:extLst>
          </p:cNvPr>
          <p:cNvSpPr>
            <a:spLocks noGrp="1"/>
          </p:cNvSpPr>
          <p:nvPr>
            <p:ph type="sldNum" sz="quarter" idx="12"/>
          </p:nvPr>
        </p:nvSpPr>
        <p:spPr/>
        <p:txBody>
          <a:bodyPr/>
          <a:lstStyle>
            <a:lvl1pPr>
              <a:defRPr/>
            </a:lvl1pPr>
          </a:lstStyle>
          <a:p>
            <a:fld id="{441BF0ED-4F33-48AF-9A18-B9C66F4EF7D5}" type="slidenum">
              <a:rPr lang="en-US" altLang="en-US"/>
              <a:pPr/>
              <a:t>‹#›</a:t>
            </a:fld>
            <a:endParaRPr lang="en-US" altLang="en-US"/>
          </a:p>
        </p:txBody>
      </p:sp>
    </p:spTree>
    <p:extLst>
      <p:ext uri="{BB962C8B-B14F-4D97-AF65-F5344CB8AC3E}">
        <p14:creationId xmlns:p14="http://schemas.microsoft.com/office/powerpoint/2010/main" val="423196605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4F37-F45A-4C97-BABE-FD16588F5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430A1-4330-42B8-843D-5EA57643EF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DEE33C5-A1DC-41FE-9895-1FDAB2EDE81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C7FFD6B-8C51-4F69-A395-E46F8F0740C9}"/>
              </a:ext>
            </a:extLst>
          </p:cNvPr>
          <p:cNvSpPr>
            <a:spLocks noGrp="1"/>
          </p:cNvSpPr>
          <p:nvPr>
            <p:ph type="sldNum" sz="quarter" idx="12"/>
          </p:nvPr>
        </p:nvSpPr>
        <p:spPr/>
        <p:txBody>
          <a:bodyPr/>
          <a:lstStyle>
            <a:lvl1pPr>
              <a:defRPr/>
            </a:lvl1pPr>
          </a:lstStyle>
          <a:p>
            <a:fld id="{97A9DC58-C36D-46D8-9CAC-2CA8322C55AD}" type="slidenum">
              <a:rPr lang="en-US" altLang="en-US"/>
              <a:pPr/>
              <a:t>‹#›</a:t>
            </a:fld>
            <a:endParaRPr lang="en-US" altLang="en-US"/>
          </a:p>
        </p:txBody>
      </p:sp>
    </p:spTree>
    <p:extLst>
      <p:ext uri="{BB962C8B-B14F-4D97-AF65-F5344CB8AC3E}">
        <p14:creationId xmlns:p14="http://schemas.microsoft.com/office/powerpoint/2010/main" val="7377950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F1DEB-6FF9-4BCE-B4D4-3638F0D59A8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8D754AA-1B2E-4C78-9CEA-78BED0153B4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DD5270-63B1-4FE9-834A-BD3503E447C8}"/>
              </a:ext>
            </a:extLst>
          </p:cNvPr>
          <p:cNvSpPr>
            <a:spLocks noGrp="1"/>
          </p:cNvSpPr>
          <p:nvPr>
            <p:ph type="sldNum" sz="quarter" idx="12"/>
          </p:nvPr>
        </p:nvSpPr>
        <p:spPr/>
        <p:txBody>
          <a:bodyPr/>
          <a:lstStyle>
            <a:lvl1pPr>
              <a:defRPr/>
            </a:lvl1pPr>
          </a:lstStyle>
          <a:p>
            <a:fld id="{32EA907C-FB48-4211-A535-49372623421A}" type="slidenum">
              <a:rPr lang="en-US" altLang="en-US"/>
              <a:pPr/>
              <a:t>‹#›</a:t>
            </a:fld>
            <a:endParaRPr lang="en-US" altLang="en-US"/>
          </a:p>
        </p:txBody>
      </p:sp>
    </p:spTree>
    <p:extLst>
      <p:ext uri="{BB962C8B-B14F-4D97-AF65-F5344CB8AC3E}">
        <p14:creationId xmlns:p14="http://schemas.microsoft.com/office/powerpoint/2010/main" val="22672242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5DFCE46-76DB-48CA-BEC4-335B947ECDF0}" type="slidenum">
              <a:rPr lang="en-US" altLang="en-US" smtClean="0"/>
              <a:pPr>
                <a:defRPr/>
              </a:pPr>
              <a:t>‹#›</a:t>
            </a:fld>
            <a:endParaRPr lang="en-US" altLang="en-US"/>
          </a:p>
        </p:txBody>
      </p:sp>
    </p:spTree>
    <p:extLst>
      <p:ext uri="{BB962C8B-B14F-4D97-AF65-F5344CB8AC3E}">
        <p14:creationId xmlns:p14="http://schemas.microsoft.com/office/powerpoint/2010/main" val="2926448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365F-9DD2-4892-AF59-ED0DA13F5A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910BA6-FD1C-4FE8-A0AC-7E5A5FD6868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7C19F-F4FA-49AB-806A-37B4F8B917D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47707-CA70-42DB-AC76-5487FDB878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3A9BBE-BF33-4FF7-BDF0-B46CC18C38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D57A29-9827-49A4-BAB1-B433E38DE9F5}"/>
              </a:ext>
            </a:extLst>
          </p:cNvPr>
          <p:cNvSpPr>
            <a:spLocks noGrp="1"/>
          </p:cNvSpPr>
          <p:nvPr>
            <p:ph type="sldNum" sz="quarter" idx="12"/>
          </p:nvPr>
        </p:nvSpPr>
        <p:spPr/>
        <p:txBody>
          <a:bodyPr/>
          <a:lstStyle>
            <a:lvl1pPr>
              <a:defRPr/>
            </a:lvl1pPr>
          </a:lstStyle>
          <a:p>
            <a:fld id="{3162E45C-46AF-4F69-9E95-5171EDF34F2E}" type="slidenum">
              <a:rPr lang="en-US" altLang="en-US"/>
              <a:pPr/>
              <a:t>‹#›</a:t>
            </a:fld>
            <a:endParaRPr lang="en-US" altLang="en-US"/>
          </a:p>
        </p:txBody>
      </p:sp>
    </p:spTree>
    <p:extLst>
      <p:ext uri="{BB962C8B-B14F-4D97-AF65-F5344CB8AC3E}">
        <p14:creationId xmlns:p14="http://schemas.microsoft.com/office/powerpoint/2010/main" val="23729060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7C2E-8CF5-4B34-A26C-18C490DAAB0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B67795-A4D7-43F2-9203-453B3375177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3BE6C3-2040-4325-9124-384060B271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83F35-D9FD-404F-8309-F000DF9E51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EB9C15-5202-42BC-AC93-A147BC2956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E0522A-7584-4714-B079-D88F74730C9D}"/>
              </a:ext>
            </a:extLst>
          </p:cNvPr>
          <p:cNvSpPr>
            <a:spLocks noGrp="1"/>
          </p:cNvSpPr>
          <p:nvPr>
            <p:ph type="sldNum" sz="quarter" idx="12"/>
          </p:nvPr>
        </p:nvSpPr>
        <p:spPr/>
        <p:txBody>
          <a:bodyPr/>
          <a:lstStyle>
            <a:lvl1pPr>
              <a:defRPr/>
            </a:lvl1pPr>
          </a:lstStyle>
          <a:p>
            <a:fld id="{FAC3E5E2-E715-483B-B2F1-A5E927A2099C}" type="slidenum">
              <a:rPr lang="en-US" altLang="en-US"/>
              <a:pPr/>
              <a:t>‹#›</a:t>
            </a:fld>
            <a:endParaRPr lang="en-US" altLang="en-US"/>
          </a:p>
        </p:txBody>
      </p:sp>
    </p:spTree>
    <p:extLst>
      <p:ext uri="{BB962C8B-B14F-4D97-AF65-F5344CB8AC3E}">
        <p14:creationId xmlns:p14="http://schemas.microsoft.com/office/powerpoint/2010/main" val="30049275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7E8F-7205-435B-ADB8-24E82167C9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0BEB8-EBE3-463D-9C10-EE3A97CEA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29351-3F89-4FED-9338-77D79F1903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B4EBD4-6EF6-4521-9A4A-AA54B514B0C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0F5694-D4B6-452D-A1AC-6D975AE92F2F}"/>
              </a:ext>
            </a:extLst>
          </p:cNvPr>
          <p:cNvSpPr>
            <a:spLocks noGrp="1"/>
          </p:cNvSpPr>
          <p:nvPr>
            <p:ph type="sldNum" sz="quarter" idx="12"/>
          </p:nvPr>
        </p:nvSpPr>
        <p:spPr/>
        <p:txBody>
          <a:bodyPr/>
          <a:lstStyle>
            <a:lvl1pPr>
              <a:defRPr/>
            </a:lvl1pPr>
          </a:lstStyle>
          <a:p>
            <a:fld id="{110CC0E5-1C8D-4D5F-B6C0-A81F1BA08320}" type="slidenum">
              <a:rPr lang="en-US" altLang="en-US"/>
              <a:pPr/>
              <a:t>‹#›</a:t>
            </a:fld>
            <a:endParaRPr lang="en-US" altLang="en-US"/>
          </a:p>
        </p:txBody>
      </p:sp>
    </p:spTree>
    <p:extLst>
      <p:ext uri="{BB962C8B-B14F-4D97-AF65-F5344CB8AC3E}">
        <p14:creationId xmlns:p14="http://schemas.microsoft.com/office/powerpoint/2010/main" val="39239778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4EF3C-CA49-4606-9E4E-D21A9E1C85E6}"/>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C04CB-8ADE-4193-8E9B-40DCC721B6E5}"/>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4581B-7AAC-4D51-A3BE-21F79394F7E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ED68F2B-709F-4129-B06B-50EAA8A6E1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ADEBA9-E9FF-48D5-8D48-E4B7B89329D6}"/>
              </a:ext>
            </a:extLst>
          </p:cNvPr>
          <p:cNvSpPr>
            <a:spLocks noGrp="1"/>
          </p:cNvSpPr>
          <p:nvPr>
            <p:ph type="sldNum" sz="quarter" idx="12"/>
          </p:nvPr>
        </p:nvSpPr>
        <p:spPr/>
        <p:txBody>
          <a:bodyPr/>
          <a:lstStyle>
            <a:lvl1pPr>
              <a:defRPr/>
            </a:lvl1pPr>
          </a:lstStyle>
          <a:p>
            <a:fld id="{0379FB4D-47F9-4664-9A07-A5A6EE6A379A}" type="slidenum">
              <a:rPr lang="en-US" altLang="en-US"/>
              <a:pPr/>
              <a:t>‹#›</a:t>
            </a:fld>
            <a:endParaRPr lang="en-US" altLang="en-US"/>
          </a:p>
        </p:txBody>
      </p:sp>
    </p:spTree>
    <p:extLst>
      <p:ext uri="{BB962C8B-B14F-4D97-AF65-F5344CB8AC3E}">
        <p14:creationId xmlns:p14="http://schemas.microsoft.com/office/powerpoint/2010/main" val="17530778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9F18-6014-40A8-8562-480942B061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F4B38-C86B-42BC-BA8F-19387D72B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E90363-4E72-4132-A0EE-020DF4CD86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4B160A-D6C3-4162-936C-33F2E3342D0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789861-8A4B-4C6C-8038-363A99CE8423}"/>
              </a:ext>
            </a:extLst>
          </p:cNvPr>
          <p:cNvSpPr>
            <a:spLocks noGrp="1"/>
          </p:cNvSpPr>
          <p:nvPr>
            <p:ph type="sldNum" sz="quarter" idx="12"/>
          </p:nvPr>
        </p:nvSpPr>
        <p:spPr/>
        <p:txBody>
          <a:bodyPr/>
          <a:lstStyle>
            <a:lvl1pPr>
              <a:defRPr/>
            </a:lvl1pPr>
          </a:lstStyle>
          <a:p>
            <a:fld id="{50E1FA28-665F-4828-B8E3-0F17A1D32B47}" type="slidenum">
              <a:rPr lang="en-US" altLang="en-US"/>
              <a:pPr/>
              <a:t>‹#›</a:t>
            </a:fld>
            <a:endParaRPr lang="en-US" altLang="en-US"/>
          </a:p>
        </p:txBody>
      </p:sp>
    </p:spTree>
    <p:extLst>
      <p:ext uri="{BB962C8B-B14F-4D97-AF65-F5344CB8AC3E}">
        <p14:creationId xmlns:p14="http://schemas.microsoft.com/office/powerpoint/2010/main" val="40616717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36A2-6F52-442C-8C63-015A67944B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3B1CD-B00C-48AB-B5B2-863D12770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91916-D927-4B29-97BE-C3AB98B069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B1C96D6-F13C-4B5A-8ECF-15B45086A1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37F23F-8FEA-4138-A3BB-5D600F8005F2}"/>
              </a:ext>
            </a:extLst>
          </p:cNvPr>
          <p:cNvSpPr>
            <a:spLocks noGrp="1"/>
          </p:cNvSpPr>
          <p:nvPr>
            <p:ph type="sldNum" sz="quarter" idx="12"/>
          </p:nvPr>
        </p:nvSpPr>
        <p:spPr/>
        <p:txBody>
          <a:bodyPr/>
          <a:lstStyle>
            <a:lvl1pPr>
              <a:defRPr/>
            </a:lvl1pPr>
          </a:lstStyle>
          <a:p>
            <a:fld id="{0FE806AC-D605-4F55-9189-1A3ECF66B02E}" type="slidenum">
              <a:rPr lang="en-US" altLang="en-US"/>
              <a:pPr/>
              <a:t>‹#›</a:t>
            </a:fld>
            <a:endParaRPr lang="en-US" altLang="en-US"/>
          </a:p>
        </p:txBody>
      </p:sp>
    </p:spTree>
    <p:extLst>
      <p:ext uri="{BB962C8B-B14F-4D97-AF65-F5344CB8AC3E}">
        <p14:creationId xmlns:p14="http://schemas.microsoft.com/office/powerpoint/2010/main" val="240710218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5071-083E-40AD-AE46-8ECFE3A5609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F017F-000E-4D89-A520-DE8023A26E9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F34B84B-D0C8-4956-9633-009B7BAE27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56C0FDF-8F7F-4A44-A5E5-E397AED51F8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1E8651-6628-4ED8-B94A-2D9DCE951406}"/>
              </a:ext>
            </a:extLst>
          </p:cNvPr>
          <p:cNvSpPr>
            <a:spLocks noGrp="1"/>
          </p:cNvSpPr>
          <p:nvPr>
            <p:ph type="sldNum" sz="quarter" idx="12"/>
          </p:nvPr>
        </p:nvSpPr>
        <p:spPr/>
        <p:txBody>
          <a:bodyPr/>
          <a:lstStyle>
            <a:lvl1pPr>
              <a:defRPr/>
            </a:lvl1pPr>
          </a:lstStyle>
          <a:p>
            <a:fld id="{863C014D-4DEA-413C-A920-99FD5B34C0D2}" type="slidenum">
              <a:rPr lang="en-US" altLang="en-US"/>
              <a:pPr/>
              <a:t>‹#›</a:t>
            </a:fld>
            <a:endParaRPr lang="en-US" altLang="en-US"/>
          </a:p>
        </p:txBody>
      </p:sp>
    </p:spTree>
    <p:extLst>
      <p:ext uri="{BB962C8B-B14F-4D97-AF65-F5344CB8AC3E}">
        <p14:creationId xmlns:p14="http://schemas.microsoft.com/office/powerpoint/2010/main" val="29460066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EF90-7B8B-4F6A-9B8A-99D44FDFF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EBF67-CC0F-43C8-930F-E53651855F5F}"/>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6D3DE-88BE-452F-82CC-198BC11279A3}"/>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F7A3B9-504D-4E7C-97D5-34D97936B78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3CB5C2-858C-40A8-A541-DA24DABC6A2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4A8ACFD-C3A0-44E8-BBB7-E6F6E1DED2EA}"/>
              </a:ext>
            </a:extLst>
          </p:cNvPr>
          <p:cNvSpPr>
            <a:spLocks noGrp="1"/>
          </p:cNvSpPr>
          <p:nvPr>
            <p:ph type="sldNum" sz="quarter" idx="12"/>
          </p:nvPr>
        </p:nvSpPr>
        <p:spPr/>
        <p:txBody>
          <a:bodyPr/>
          <a:lstStyle>
            <a:lvl1pPr>
              <a:defRPr/>
            </a:lvl1pPr>
          </a:lstStyle>
          <a:p>
            <a:fld id="{5A87D870-A4C7-4FFD-9BEB-95F100609B0E}" type="slidenum">
              <a:rPr lang="en-US" altLang="en-US"/>
              <a:pPr/>
              <a:t>‹#›</a:t>
            </a:fld>
            <a:endParaRPr lang="en-US" altLang="en-US"/>
          </a:p>
        </p:txBody>
      </p:sp>
    </p:spTree>
    <p:extLst>
      <p:ext uri="{BB962C8B-B14F-4D97-AF65-F5344CB8AC3E}">
        <p14:creationId xmlns:p14="http://schemas.microsoft.com/office/powerpoint/2010/main" val="386119262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B68C-A333-4998-BFA5-A68E727F63D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534D55-86EE-4314-AA5D-503523EE6AB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BF6066-62B1-4ED3-9AB4-F790E462D54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B44F4-E8FB-42EF-AF4A-F1875630D70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6A1995-A882-40BA-87E7-8EA93177994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6B146D-151C-443E-B0BD-527E0C7BF06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B979804-5EAE-4A3B-BE75-2C0319E0E14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3ACB783-F438-469A-9FDC-79F825B7AB22}"/>
              </a:ext>
            </a:extLst>
          </p:cNvPr>
          <p:cNvSpPr>
            <a:spLocks noGrp="1"/>
          </p:cNvSpPr>
          <p:nvPr>
            <p:ph type="sldNum" sz="quarter" idx="12"/>
          </p:nvPr>
        </p:nvSpPr>
        <p:spPr/>
        <p:txBody>
          <a:bodyPr/>
          <a:lstStyle>
            <a:lvl1pPr>
              <a:defRPr/>
            </a:lvl1pPr>
          </a:lstStyle>
          <a:p>
            <a:fld id="{21F63C3E-11B8-4257-8C9E-E9DA5257D318}" type="slidenum">
              <a:rPr lang="en-US" altLang="en-US"/>
              <a:pPr/>
              <a:t>‹#›</a:t>
            </a:fld>
            <a:endParaRPr lang="en-US" altLang="en-US"/>
          </a:p>
        </p:txBody>
      </p:sp>
    </p:spTree>
    <p:extLst>
      <p:ext uri="{BB962C8B-B14F-4D97-AF65-F5344CB8AC3E}">
        <p14:creationId xmlns:p14="http://schemas.microsoft.com/office/powerpoint/2010/main" val="13077427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0F19-CE31-4E6E-B00D-92A161F043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AA4146-7D85-44C9-9560-40F432C5B0E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01B2D5A-D0C8-41D2-83A0-427A058027F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F9D405D-572B-47B7-B2ED-A97B2BDCAACA}"/>
              </a:ext>
            </a:extLst>
          </p:cNvPr>
          <p:cNvSpPr>
            <a:spLocks noGrp="1"/>
          </p:cNvSpPr>
          <p:nvPr>
            <p:ph type="sldNum" sz="quarter" idx="12"/>
          </p:nvPr>
        </p:nvSpPr>
        <p:spPr/>
        <p:txBody>
          <a:bodyPr/>
          <a:lstStyle>
            <a:lvl1pPr>
              <a:defRPr/>
            </a:lvl1pPr>
          </a:lstStyle>
          <a:p>
            <a:fld id="{53EF3FFD-9C59-435F-93FD-FE073EE37E20}" type="slidenum">
              <a:rPr lang="en-US" altLang="en-US"/>
              <a:pPr/>
              <a:t>‹#›</a:t>
            </a:fld>
            <a:endParaRPr lang="en-US" altLang="en-US"/>
          </a:p>
        </p:txBody>
      </p:sp>
    </p:spTree>
    <p:extLst>
      <p:ext uri="{BB962C8B-B14F-4D97-AF65-F5344CB8AC3E}">
        <p14:creationId xmlns:p14="http://schemas.microsoft.com/office/powerpoint/2010/main" val="278947871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FA19CD7-BF5A-4589-93A4-B0ADE75BD2C8}" type="slidenum">
              <a:rPr lang="en-US" altLang="en-US" smtClean="0"/>
              <a:pPr>
                <a:defRPr/>
              </a:pPr>
              <a:t>‹#›</a:t>
            </a:fld>
            <a:endParaRPr lang="en-US" altLang="en-US"/>
          </a:p>
        </p:txBody>
      </p:sp>
    </p:spTree>
    <p:extLst>
      <p:ext uri="{BB962C8B-B14F-4D97-AF65-F5344CB8AC3E}">
        <p14:creationId xmlns:p14="http://schemas.microsoft.com/office/powerpoint/2010/main" val="1804770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98FC6-C23E-48F3-A339-535FEF1280C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11BD4A9-5404-49BA-9A41-4E140D2B8A9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6463A50-8029-4E92-AC34-963FC8104B9C}"/>
              </a:ext>
            </a:extLst>
          </p:cNvPr>
          <p:cNvSpPr>
            <a:spLocks noGrp="1"/>
          </p:cNvSpPr>
          <p:nvPr>
            <p:ph type="sldNum" sz="quarter" idx="12"/>
          </p:nvPr>
        </p:nvSpPr>
        <p:spPr/>
        <p:txBody>
          <a:bodyPr/>
          <a:lstStyle>
            <a:lvl1pPr>
              <a:defRPr/>
            </a:lvl1pPr>
          </a:lstStyle>
          <a:p>
            <a:fld id="{42660E25-EA9A-4805-AE0E-503D79962730}" type="slidenum">
              <a:rPr lang="en-US" altLang="en-US"/>
              <a:pPr/>
              <a:t>‹#›</a:t>
            </a:fld>
            <a:endParaRPr lang="en-US" altLang="en-US"/>
          </a:p>
        </p:txBody>
      </p:sp>
    </p:spTree>
    <p:extLst>
      <p:ext uri="{BB962C8B-B14F-4D97-AF65-F5344CB8AC3E}">
        <p14:creationId xmlns:p14="http://schemas.microsoft.com/office/powerpoint/2010/main" val="12765403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2FD1-FCAD-422A-8EEC-C63E703E93A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D7444C-0D86-4C2C-827B-4DEE78DCFAC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59D8B-AB02-4A28-AE62-04757EFB2CA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FC7D4-C964-4B43-B33E-3DD6C8A4280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2651C24-5686-4BD2-9727-E90A70791E5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4CB9579-C8FA-4FEF-A5A7-82F0D1C3395C}"/>
              </a:ext>
            </a:extLst>
          </p:cNvPr>
          <p:cNvSpPr>
            <a:spLocks noGrp="1"/>
          </p:cNvSpPr>
          <p:nvPr>
            <p:ph type="sldNum" sz="quarter" idx="12"/>
          </p:nvPr>
        </p:nvSpPr>
        <p:spPr/>
        <p:txBody>
          <a:bodyPr/>
          <a:lstStyle>
            <a:lvl1pPr>
              <a:defRPr/>
            </a:lvl1pPr>
          </a:lstStyle>
          <a:p>
            <a:fld id="{D9B46FF2-12AD-4E10-8F86-71B0CB90E309}" type="slidenum">
              <a:rPr lang="en-US" altLang="en-US"/>
              <a:pPr/>
              <a:t>‹#›</a:t>
            </a:fld>
            <a:endParaRPr lang="en-US" altLang="en-US"/>
          </a:p>
        </p:txBody>
      </p:sp>
    </p:spTree>
    <p:extLst>
      <p:ext uri="{BB962C8B-B14F-4D97-AF65-F5344CB8AC3E}">
        <p14:creationId xmlns:p14="http://schemas.microsoft.com/office/powerpoint/2010/main" val="5900737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2567-53D3-44DA-8DAF-355748C0EB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6C870D-98FA-41DB-B7A3-4703DF86B54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E1ED6-ADBC-469C-9FEC-010466DA24F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DFA77-CBDC-4BFA-8232-76A60C5FA7C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E607B75-6D69-442F-B2C0-BC3963B4CB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FEFA430-47DE-4B84-A719-BC52CC9116A9}"/>
              </a:ext>
            </a:extLst>
          </p:cNvPr>
          <p:cNvSpPr>
            <a:spLocks noGrp="1"/>
          </p:cNvSpPr>
          <p:nvPr>
            <p:ph type="sldNum" sz="quarter" idx="12"/>
          </p:nvPr>
        </p:nvSpPr>
        <p:spPr/>
        <p:txBody>
          <a:bodyPr/>
          <a:lstStyle>
            <a:lvl1pPr>
              <a:defRPr/>
            </a:lvl1pPr>
          </a:lstStyle>
          <a:p>
            <a:fld id="{6BA01C44-3F2C-40E8-B597-6EC900781962}" type="slidenum">
              <a:rPr lang="en-US" altLang="en-US"/>
              <a:pPr/>
              <a:t>‹#›</a:t>
            </a:fld>
            <a:endParaRPr lang="en-US" altLang="en-US"/>
          </a:p>
        </p:txBody>
      </p:sp>
    </p:spTree>
    <p:extLst>
      <p:ext uri="{BB962C8B-B14F-4D97-AF65-F5344CB8AC3E}">
        <p14:creationId xmlns:p14="http://schemas.microsoft.com/office/powerpoint/2010/main" val="287235202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B93-7DC0-40B1-A7FA-82C036D79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104A40-8A33-4888-9B6D-3890AA113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14951-F2CB-4361-8EEF-CABCF2439E3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F4BB9C-3B06-4801-94DD-EEFDB468D35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10F1C2-44CE-4623-965D-92D439DBC6AA}"/>
              </a:ext>
            </a:extLst>
          </p:cNvPr>
          <p:cNvSpPr>
            <a:spLocks noGrp="1"/>
          </p:cNvSpPr>
          <p:nvPr>
            <p:ph type="sldNum" sz="quarter" idx="12"/>
          </p:nvPr>
        </p:nvSpPr>
        <p:spPr/>
        <p:txBody>
          <a:bodyPr/>
          <a:lstStyle>
            <a:lvl1pPr>
              <a:defRPr/>
            </a:lvl1pPr>
          </a:lstStyle>
          <a:p>
            <a:fld id="{D87DE8FB-96B0-4087-9911-7104911245F8}" type="slidenum">
              <a:rPr lang="en-US" altLang="en-US"/>
              <a:pPr/>
              <a:t>‹#›</a:t>
            </a:fld>
            <a:endParaRPr lang="en-US" altLang="en-US"/>
          </a:p>
        </p:txBody>
      </p:sp>
    </p:spTree>
    <p:extLst>
      <p:ext uri="{BB962C8B-B14F-4D97-AF65-F5344CB8AC3E}">
        <p14:creationId xmlns:p14="http://schemas.microsoft.com/office/powerpoint/2010/main" val="10865046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D34E61-D104-435B-9FE3-5C6D4050295D}"/>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477EA8-2E4B-4B1B-B03F-D7FF68FA296D}"/>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D3AC7-E4FC-4F58-BB84-E7119AAAD3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6E1833-C9B1-4DE1-B8C5-8B8D582FE44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A033F2-FAC9-4316-A7C9-F7B5C07F341C}"/>
              </a:ext>
            </a:extLst>
          </p:cNvPr>
          <p:cNvSpPr>
            <a:spLocks noGrp="1"/>
          </p:cNvSpPr>
          <p:nvPr>
            <p:ph type="sldNum" sz="quarter" idx="12"/>
          </p:nvPr>
        </p:nvSpPr>
        <p:spPr/>
        <p:txBody>
          <a:bodyPr/>
          <a:lstStyle>
            <a:lvl1pPr>
              <a:defRPr/>
            </a:lvl1pPr>
          </a:lstStyle>
          <a:p>
            <a:fld id="{042BC1D7-D183-4A89-85A5-3955C8D05948}" type="slidenum">
              <a:rPr lang="en-US" altLang="en-US"/>
              <a:pPr/>
              <a:t>‹#›</a:t>
            </a:fld>
            <a:endParaRPr lang="en-US" altLang="en-US"/>
          </a:p>
        </p:txBody>
      </p:sp>
    </p:spTree>
    <p:extLst>
      <p:ext uri="{BB962C8B-B14F-4D97-AF65-F5344CB8AC3E}">
        <p14:creationId xmlns:p14="http://schemas.microsoft.com/office/powerpoint/2010/main" val="24485215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D77D-6A59-4032-8A0F-1400C0A245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0C71BE-6D56-4A29-9F84-C5B5CA52C9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6B5C8-ACAE-4235-A279-125DAF205A9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159B543-6D35-4754-92B1-F59D28C82EC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D45B87-AACC-47A9-B5F1-A2A33503AAB5}"/>
              </a:ext>
            </a:extLst>
          </p:cNvPr>
          <p:cNvSpPr>
            <a:spLocks noGrp="1"/>
          </p:cNvSpPr>
          <p:nvPr>
            <p:ph type="sldNum" sz="quarter" idx="12"/>
          </p:nvPr>
        </p:nvSpPr>
        <p:spPr/>
        <p:txBody>
          <a:bodyPr/>
          <a:lstStyle>
            <a:lvl1pPr>
              <a:defRPr/>
            </a:lvl1pPr>
          </a:lstStyle>
          <a:p>
            <a:fld id="{F9084A47-89D3-4586-8154-C2C6588CE625}" type="slidenum">
              <a:rPr lang="en-US" altLang="en-US"/>
              <a:pPr/>
              <a:t>‹#›</a:t>
            </a:fld>
            <a:endParaRPr lang="en-US" altLang="en-US"/>
          </a:p>
        </p:txBody>
      </p:sp>
    </p:spTree>
    <p:extLst>
      <p:ext uri="{BB962C8B-B14F-4D97-AF65-F5344CB8AC3E}">
        <p14:creationId xmlns:p14="http://schemas.microsoft.com/office/powerpoint/2010/main" val="155172030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7271-B90B-4E2F-A4FD-149A12DBB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A8E786-D0F9-4983-83D4-135AB1BFAE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908C1-9784-4B54-A0EB-BD09C645BA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42A1D15-8B73-4A65-AF7B-D2FC90ACDF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983FCC-5E3B-4850-A051-406CFB15E6E5}"/>
              </a:ext>
            </a:extLst>
          </p:cNvPr>
          <p:cNvSpPr>
            <a:spLocks noGrp="1"/>
          </p:cNvSpPr>
          <p:nvPr>
            <p:ph type="sldNum" sz="quarter" idx="12"/>
          </p:nvPr>
        </p:nvSpPr>
        <p:spPr/>
        <p:txBody>
          <a:bodyPr/>
          <a:lstStyle>
            <a:lvl1pPr>
              <a:defRPr/>
            </a:lvl1pPr>
          </a:lstStyle>
          <a:p>
            <a:fld id="{F59418D0-87EC-48B5-8D17-A7CA599449AD}" type="slidenum">
              <a:rPr lang="en-US" altLang="en-US"/>
              <a:pPr/>
              <a:t>‹#›</a:t>
            </a:fld>
            <a:endParaRPr lang="en-US" altLang="en-US"/>
          </a:p>
        </p:txBody>
      </p:sp>
    </p:spTree>
    <p:extLst>
      <p:ext uri="{BB962C8B-B14F-4D97-AF65-F5344CB8AC3E}">
        <p14:creationId xmlns:p14="http://schemas.microsoft.com/office/powerpoint/2010/main" val="26564412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B53A-58E3-4BDB-BEDC-14E1488AC3F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D3338-217B-42F9-88E1-36E0989C411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B4EDB22-763A-48E3-9137-DA75E9E0A20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7F9BEF-19E7-4376-91BC-250AFB7FE43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E80DA0-21BE-49BB-91E9-F5319EE581DE}"/>
              </a:ext>
            </a:extLst>
          </p:cNvPr>
          <p:cNvSpPr>
            <a:spLocks noGrp="1"/>
          </p:cNvSpPr>
          <p:nvPr>
            <p:ph type="sldNum" sz="quarter" idx="12"/>
          </p:nvPr>
        </p:nvSpPr>
        <p:spPr/>
        <p:txBody>
          <a:bodyPr/>
          <a:lstStyle>
            <a:lvl1pPr>
              <a:defRPr/>
            </a:lvl1pPr>
          </a:lstStyle>
          <a:p>
            <a:fld id="{A8127279-C228-4609-853B-460EB8BBC1F4}" type="slidenum">
              <a:rPr lang="en-US" altLang="en-US"/>
              <a:pPr/>
              <a:t>‹#›</a:t>
            </a:fld>
            <a:endParaRPr lang="en-US" altLang="en-US"/>
          </a:p>
        </p:txBody>
      </p:sp>
    </p:spTree>
    <p:extLst>
      <p:ext uri="{BB962C8B-B14F-4D97-AF65-F5344CB8AC3E}">
        <p14:creationId xmlns:p14="http://schemas.microsoft.com/office/powerpoint/2010/main" val="24340310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4806-9400-453C-B5B4-DB9B6DF4E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A1774-AD78-41BA-B4C0-D609AD9E65BC}"/>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23E33-8980-4E10-9C84-98622C1A43A1}"/>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30DB4D-ADAD-4E39-BF84-5AFAD04EEB0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0727E0-DE60-4A62-9FEC-CBF4AF68F0E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8B2F71-CF60-4E4A-851D-787F4289B17F}"/>
              </a:ext>
            </a:extLst>
          </p:cNvPr>
          <p:cNvSpPr>
            <a:spLocks noGrp="1"/>
          </p:cNvSpPr>
          <p:nvPr>
            <p:ph type="sldNum" sz="quarter" idx="12"/>
          </p:nvPr>
        </p:nvSpPr>
        <p:spPr/>
        <p:txBody>
          <a:bodyPr/>
          <a:lstStyle>
            <a:lvl1pPr>
              <a:defRPr/>
            </a:lvl1pPr>
          </a:lstStyle>
          <a:p>
            <a:fld id="{1F86CA1B-C096-4B16-B4F7-88831B765AB4}" type="slidenum">
              <a:rPr lang="en-US" altLang="en-US"/>
              <a:pPr/>
              <a:t>‹#›</a:t>
            </a:fld>
            <a:endParaRPr lang="en-US" altLang="en-US"/>
          </a:p>
        </p:txBody>
      </p:sp>
    </p:spTree>
    <p:extLst>
      <p:ext uri="{BB962C8B-B14F-4D97-AF65-F5344CB8AC3E}">
        <p14:creationId xmlns:p14="http://schemas.microsoft.com/office/powerpoint/2010/main" val="22959610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67F9-0C85-472F-AAB9-ED9E478BB63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F60B77-0B24-416D-AC0A-612568CDC0C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2414BF-6FA2-4B2F-BB1A-4AFE9852DF6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40788-E4F2-4C39-B6F8-DAA379DF777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96EE0-8A2B-48AC-9A32-BA1EBC1CAD8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35F6F-8E9E-4D3A-A073-04719ADFAC7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4D9DB4F-47B3-4F46-9DB6-15D46680185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31F69A0-E628-4AC7-A1A5-DD79CDF7CD27}"/>
              </a:ext>
            </a:extLst>
          </p:cNvPr>
          <p:cNvSpPr>
            <a:spLocks noGrp="1"/>
          </p:cNvSpPr>
          <p:nvPr>
            <p:ph type="sldNum" sz="quarter" idx="12"/>
          </p:nvPr>
        </p:nvSpPr>
        <p:spPr/>
        <p:txBody>
          <a:bodyPr/>
          <a:lstStyle>
            <a:lvl1pPr>
              <a:defRPr/>
            </a:lvl1pPr>
          </a:lstStyle>
          <a:p>
            <a:fld id="{C27A059D-C134-474D-961E-E045B8932020}" type="slidenum">
              <a:rPr lang="en-US" altLang="en-US"/>
              <a:pPr/>
              <a:t>‹#›</a:t>
            </a:fld>
            <a:endParaRPr lang="en-US" altLang="en-US"/>
          </a:p>
        </p:txBody>
      </p:sp>
    </p:spTree>
    <p:extLst>
      <p:ext uri="{BB962C8B-B14F-4D97-AF65-F5344CB8AC3E}">
        <p14:creationId xmlns:p14="http://schemas.microsoft.com/office/powerpoint/2010/main" val="11628732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A9B8029-60C0-4B37-820F-084BE565C70C}" type="slidenum">
              <a:rPr lang="en-US" altLang="en-US" smtClean="0"/>
              <a:pPr>
                <a:defRPr/>
              </a:pPr>
              <a:t>‹#›</a:t>
            </a:fld>
            <a:endParaRPr lang="en-US" altLang="en-US"/>
          </a:p>
        </p:txBody>
      </p:sp>
    </p:spTree>
    <p:extLst>
      <p:ext uri="{BB962C8B-B14F-4D97-AF65-F5344CB8AC3E}">
        <p14:creationId xmlns:p14="http://schemas.microsoft.com/office/powerpoint/2010/main" val="1430659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06CA-C645-46D3-8259-11B813ABC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85DCCE-CA75-49A4-850F-240AF78711C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60916FA-5A76-4769-8976-932BA5FA14A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D626AED-882F-42C2-9E21-C728B0B54D1E}"/>
              </a:ext>
            </a:extLst>
          </p:cNvPr>
          <p:cNvSpPr>
            <a:spLocks noGrp="1"/>
          </p:cNvSpPr>
          <p:nvPr>
            <p:ph type="sldNum" sz="quarter" idx="12"/>
          </p:nvPr>
        </p:nvSpPr>
        <p:spPr/>
        <p:txBody>
          <a:bodyPr/>
          <a:lstStyle>
            <a:lvl1pPr>
              <a:defRPr/>
            </a:lvl1pPr>
          </a:lstStyle>
          <a:p>
            <a:fld id="{DCCA3C99-2FB5-41B2-AE51-E47BE610F0A6}" type="slidenum">
              <a:rPr lang="en-US" altLang="en-US"/>
              <a:pPr/>
              <a:t>‹#›</a:t>
            </a:fld>
            <a:endParaRPr lang="en-US" altLang="en-US"/>
          </a:p>
        </p:txBody>
      </p:sp>
    </p:spTree>
    <p:extLst>
      <p:ext uri="{BB962C8B-B14F-4D97-AF65-F5344CB8AC3E}">
        <p14:creationId xmlns:p14="http://schemas.microsoft.com/office/powerpoint/2010/main" val="19447602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C9D36-2AA9-4F73-AAB4-5753767E724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4757A82-D101-4A89-A9BF-DB5E6B33E8A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DA811FE-7635-4EB9-809B-1EEC9A991023}"/>
              </a:ext>
            </a:extLst>
          </p:cNvPr>
          <p:cNvSpPr>
            <a:spLocks noGrp="1"/>
          </p:cNvSpPr>
          <p:nvPr>
            <p:ph type="sldNum" sz="quarter" idx="12"/>
          </p:nvPr>
        </p:nvSpPr>
        <p:spPr/>
        <p:txBody>
          <a:bodyPr/>
          <a:lstStyle>
            <a:lvl1pPr>
              <a:defRPr/>
            </a:lvl1pPr>
          </a:lstStyle>
          <a:p>
            <a:fld id="{494F72DF-C271-4B8D-978C-7AC21DCC8A63}" type="slidenum">
              <a:rPr lang="en-US" altLang="en-US"/>
              <a:pPr/>
              <a:t>‹#›</a:t>
            </a:fld>
            <a:endParaRPr lang="en-US" altLang="en-US"/>
          </a:p>
        </p:txBody>
      </p:sp>
    </p:spTree>
    <p:extLst>
      <p:ext uri="{BB962C8B-B14F-4D97-AF65-F5344CB8AC3E}">
        <p14:creationId xmlns:p14="http://schemas.microsoft.com/office/powerpoint/2010/main" val="168184793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6C99-8194-4194-B8F5-F80CB6A4EB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90BB6-A13D-433D-88C9-5126C4A47FE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E264E-F8C7-4CD0-BC26-0F0A4155C96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65577-E558-4D46-8859-CEA2EC8D490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027B2B-7BC3-44C3-8CD5-C5BAA28D91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54C656-F5DC-4413-B655-FFF5FE3C325A}"/>
              </a:ext>
            </a:extLst>
          </p:cNvPr>
          <p:cNvSpPr>
            <a:spLocks noGrp="1"/>
          </p:cNvSpPr>
          <p:nvPr>
            <p:ph type="sldNum" sz="quarter" idx="12"/>
          </p:nvPr>
        </p:nvSpPr>
        <p:spPr/>
        <p:txBody>
          <a:bodyPr/>
          <a:lstStyle>
            <a:lvl1pPr>
              <a:defRPr/>
            </a:lvl1pPr>
          </a:lstStyle>
          <a:p>
            <a:fld id="{CD83ECF6-B279-443D-8339-83027A9B90DF}" type="slidenum">
              <a:rPr lang="en-US" altLang="en-US"/>
              <a:pPr/>
              <a:t>‹#›</a:t>
            </a:fld>
            <a:endParaRPr lang="en-US" altLang="en-US"/>
          </a:p>
        </p:txBody>
      </p:sp>
    </p:spTree>
    <p:extLst>
      <p:ext uri="{BB962C8B-B14F-4D97-AF65-F5344CB8AC3E}">
        <p14:creationId xmlns:p14="http://schemas.microsoft.com/office/powerpoint/2010/main" val="7830725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1FCE-21CC-4E1D-AE16-A722A5EE77C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AA47D4-8483-498B-8C31-75980E3630E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97FA8-4FF8-46A3-8613-75C260EE92F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CE059-319C-4C59-B9EE-AB0498BA8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517B612-963F-4550-ACB5-2C3971F4A7C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B14B4A6-2AE8-47F6-87AE-C16BF82A5A9C}"/>
              </a:ext>
            </a:extLst>
          </p:cNvPr>
          <p:cNvSpPr>
            <a:spLocks noGrp="1"/>
          </p:cNvSpPr>
          <p:nvPr>
            <p:ph type="sldNum" sz="quarter" idx="12"/>
          </p:nvPr>
        </p:nvSpPr>
        <p:spPr/>
        <p:txBody>
          <a:bodyPr/>
          <a:lstStyle>
            <a:lvl1pPr>
              <a:defRPr/>
            </a:lvl1pPr>
          </a:lstStyle>
          <a:p>
            <a:fld id="{240C0660-4C1E-441C-9D73-F1EC11ED921C}" type="slidenum">
              <a:rPr lang="en-US" altLang="en-US"/>
              <a:pPr/>
              <a:t>‹#›</a:t>
            </a:fld>
            <a:endParaRPr lang="en-US" altLang="en-US"/>
          </a:p>
        </p:txBody>
      </p:sp>
    </p:spTree>
    <p:extLst>
      <p:ext uri="{BB962C8B-B14F-4D97-AF65-F5344CB8AC3E}">
        <p14:creationId xmlns:p14="http://schemas.microsoft.com/office/powerpoint/2010/main" val="28656747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A8BF-EAA0-46DB-99E6-AFFEE9AEF6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167F90-3E68-4FB7-A44C-9877AC1F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64C75-0B3E-4240-8334-A2B99A54F14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E88FF16-070D-4D3B-BA4F-47E0822768F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C14BE4-0861-42D8-AF13-213A04B5FDDF}"/>
              </a:ext>
            </a:extLst>
          </p:cNvPr>
          <p:cNvSpPr>
            <a:spLocks noGrp="1"/>
          </p:cNvSpPr>
          <p:nvPr>
            <p:ph type="sldNum" sz="quarter" idx="12"/>
          </p:nvPr>
        </p:nvSpPr>
        <p:spPr/>
        <p:txBody>
          <a:bodyPr/>
          <a:lstStyle>
            <a:lvl1pPr>
              <a:defRPr/>
            </a:lvl1pPr>
          </a:lstStyle>
          <a:p>
            <a:fld id="{59066525-A468-4A33-BDB7-E170A612259B}" type="slidenum">
              <a:rPr lang="en-US" altLang="en-US"/>
              <a:pPr/>
              <a:t>‹#›</a:t>
            </a:fld>
            <a:endParaRPr lang="en-US" altLang="en-US"/>
          </a:p>
        </p:txBody>
      </p:sp>
    </p:spTree>
    <p:extLst>
      <p:ext uri="{BB962C8B-B14F-4D97-AF65-F5344CB8AC3E}">
        <p14:creationId xmlns:p14="http://schemas.microsoft.com/office/powerpoint/2010/main" val="53752893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330A8-A7D3-45E9-BB5E-0807234353B4}"/>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BE5DA-23C6-45E7-8DDF-CD0ED7B6B7A9}"/>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FA71B-D835-4D92-8844-6E6199281B7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2B0933B-984F-464F-B0F8-6EE4105706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420D01A-EBC8-4E0B-9B00-FE9AB549EF3B}"/>
              </a:ext>
            </a:extLst>
          </p:cNvPr>
          <p:cNvSpPr>
            <a:spLocks noGrp="1"/>
          </p:cNvSpPr>
          <p:nvPr>
            <p:ph type="sldNum" sz="quarter" idx="12"/>
          </p:nvPr>
        </p:nvSpPr>
        <p:spPr/>
        <p:txBody>
          <a:bodyPr/>
          <a:lstStyle>
            <a:lvl1pPr>
              <a:defRPr/>
            </a:lvl1pPr>
          </a:lstStyle>
          <a:p>
            <a:fld id="{6A58CE75-6577-46CF-9899-A81CA24B2BE9}" type="slidenum">
              <a:rPr lang="en-US" altLang="en-US"/>
              <a:pPr/>
              <a:t>‹#›</a:t>
            </a:fld>
            <a:endParaRPr lang="en-US" altLang="en-US"/>
          </a:p>
        </p:txBody>
      </p:sp>
    </p:spTree>
    <p:extLst>
      <p:ext uri="{BB962C8B-B14F-4D97-AF65-F5344CB8AC3E}">
        <p14:creationId xmlns:p14="http://schemas.microsoft.com/office/powerpoint/2010/main" val="16719617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AEA2-A942-42CC-A0B2-15D5D55238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8A4A0E-7280-4F75-B859-F8315DFAB0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C0845-A01F-49CA-AC73-4DAA238CF5E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89BC23-2AD9-4656-9320-A37F7965809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ABDCBF4-ADD1-4EB5-8A6A-DE974986ED2F}"/>
              </a:ext>
            </a:extLst>
          </p:cNvPr>
          <p:cNvSpPr>
            <a:spLocks noGrp="1"/>
          </p:cNvSpPr>
          <p:nvPr>
            <p:ph type="sldNum" sz="quarter" idx="12"/>
          </p:nvPr>
        </p:nvSpPr>
        <p:spPr/>
        <p:txBody>
          <a:bodyPr/>
          <a:lstStyle>
            <a:lvl1pPr>
              <a:defRPr/>
            </a:lvl1pPr>
          </a:lstStyle>
          <a:p>
            <a:fld id="{27C8EF5E-988C-45A5-B480-C2E5054612A6}" type="slidenum">
              <a:rPr lang="en-US" altLang="en-US"/>
              <a:pPr/>
              <a:t>‹#›</a:t>
            </a:fld>
            <a:endParaRPr lang="en-US" altLang="en-US"/>
          </a:p>
        </p:txBody>
      </p:sp>
    </p:spTree>
    <p:extLst>
      <p:ext uri="{BB962C8B-B14F-4D97-AF65-F5344CB8AC3E}">
        <p14:creationId xmlns:p14="http://schemas.microsoft.com/office/powerpoint/2010/main" val="290435280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12A4-CBBB-4910-A9DD-D0831138E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03DFF-4097-451D-8975-3CAE26CF6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861BD-C359-4825-A0B2-D811DB41507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6CB330E-2A23-4601-9585-AFE3251400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2ED4C4-FBD7-4C23-8766-E1AE63017017}"/>
              </a:ext>
            </a:extLst>
          </p:cNvPr>
          <p:cNvSpPr>
            <a:spLocks noGrp="1"/>
          </p:cNvSpPr>
          <p:nvPr>
            <p:ph type="sldNum" sz="quarter" idx="12"/>
          </p:nvPr>
        </p:nvSpPr>
        <p:spPr/>
        <p:txBody>
          <a:bodyPr/>
          <a:lstStyle>
            <a:lvl1pPr>
              <a:defRPr/>
            </a:lvl1pPr>
          </a:lstStyle>
          <a:p>
            <a:fld id="{2838083E-7820-4799-895F-64BEFFBF1C04}" type="slidenum">
              <a:rPr lang="en-US" altLang="en-US"/>
              <a:pPr/>
              <a:t>‹#›</a:t>
            </a:fld>
            <a:endParaRPr lang="en-US" altLang="en-US"/>
          </a:p>
        </p:txBody>
      </p:sp>
    </p:spTree>
    <p:extLst>
      <p:ext uri="{BB962C8B-B14F-4D97-AF65-F5344CB8AC3E}">
        <p14:creationId xmlns:p14="http://schemas.microsoft.com/office/powerpoint/2010/main" val="82024651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A1E5E-7051-48D4-90CB-3C5D0677C37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A04527-01A0-4E52-8AAF-A5CFE2D5C2B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521163F-E047-47FE-B029-C9AD3A3F5E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186838-E2EE-44A3-8376-33DDC50BAF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42A2FC-8E1C-4E67-A6CF-5CDDCB7D9A2B}"/>
              </a:ext>
            </a:extLst>
          </p:cNvPr>
          <p:cNvSpPr>
            <a:spLocks noGrp="1"/>
          </p:cNvSpPr>
          <p:nvPr>
            <p:ph type="sldNum" sz="quarter" idx="12"/>
          </p:nvPr>
        </p:nvSpPr>
        <p:spPr/>
        <p:txBody>
          <a:bodyPr/>
          <a:lstStyle>
            <a:lvl1pPr>
              <a:defRPr/>
            </a:lvl1pPr>
          </a:lstStyle>
          <a:p>
            <a:fld id="{4D271607-F8B4-4207-9BF3-94A6DA1C5611}" type="slidenum">
              <a:rPr lang="en-US" altLang="en-US"/>
              <a:pPr/>
              <a:t>‹#›</a:t>
            </a:fld>
            <a:endParaRPr lang="en-US" altLang="en-US"/>
          </a:p>
        </p:txBody>
      </p:sp>
    </p:spTree>
    <p:extLst>
      <p:ext uri="{BB962C8B-B14F-4D97-AF65-F5344CB8AC3E}">
        <p14:creationId xmlns:p14="http://schemas.microsoft.com/office/powerpoint/2010/main" val="2051483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F3FC-B67C-48E1-BD40-8CB349AAF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12460-1F72-4DDC-8709-198A97F34A74}"/>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4C9538-3F64-4532-AD9D-0EBB163D8989}"/>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0D281C-9AE0-4E68-8D34-33C0131470E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6EFB12C-FB78-4085-A592-E1B7FBF36B8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B8A892-D455-4EA5-8EC1-9959CAF164CA}"/>
              </a:ext>
            </a:extLst>
          </p:cNvPr>
          <p:cNvSpPr>
            <a:spLocks noGrp="1"/>
          </p:cNvSpPr>
          <p:nvPr>
            <p:ph type="sldNum" sz="quarter" idx="12"/>
          </p:nvPr>
        </p:nvSpPr>
        <p:spPr/>
        <p:txBody>
          <a:bodyPr/>
          <a:lstStyle>
            <a:lvl1pPr>
              <a:defRPr/>
            </a:lvl1pPr>
          </a:lstStyle>
          <a:p>
            <a:fld id="{5D8143CF-1895-4BBC-B278-25B74EB49E4F}" type="slidenum">
              <a:rPr lang="en-US" altLang="en-US"/>
              <a:pPr/>
              <a:t>‹#›</a:t>
            </a:fld>
            <a:endParaRPr lang="en-US" altLang="en-US"/>
          </a:p>
        </p:txBody>
      </p:sp>
    </p:spTree>
    <p:extLst>
      <p:ext uri="{BB962C8B-B14F-4D97-AF65-F5344CB8AC3E}">
        <p14:creationId xmlns:p14="http://schemas.microsoft.com/office/powerpoint/2010/main" val="40473869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F628B76-4283-4486-A952-AE8A8CC8CF38}" type="slidenum">
              <a:rPr lang="en-US" altLang="en-US" smtClean="0"/>
              <a:pPr>
                <a:defRPr/>
              </a:pPr>
              <a:t>‹#›</a:t>
            </a:fld>
            <a:endParaRPr lang="en-US" altLang="en-US"/>
          </a:p>
        </p:txBody>
      </p:sp>
    </p:spTree>
    <p:extLst>
      <p:ext uri="{BB962C8B-B14F-4D97-AF65-F5344CB8AC3E}">
        <p14:creationId xmlns:p14="http://schemas.microsoft.com/office/powerpoint/2010/main" val="27490898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3753-E028-4102-A80E-9FD906EEB63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740765-FB83-4F09-B65F-FA5AD49E829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B1A13-977F-431C-B14E-84C9BA5336A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1B2D6-96B3-4289-A3E2-A26F45A851E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F20816-016E-47CB-82D0-F9389BB6D1B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375839-AA39-4A04-8DDE-1232C4A02F9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48D6AE-4FC2-46DF-A8F4-6F38F3A77E7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C207DDD-D166-4A37-8528-A61267805457}"/>
              </a:ext>
            </a:extLst>
          </p:cNvPr>
          <p:cNvSpPr>
            <a:spLocks noGrp="1"/>
          </p:cNvSpPr>
          <p:nvPr>
            <p:ph type="sldNum" sz="quarter" idx="12"/>
          </p:nvPr>
        </p:nvSpPr>
        <p:spPr/>
        <p:txBody>
          <a:bodyPr/>
          <a:lstStyle>
            <a:lvl1pPr>
              <a:defRPr/>
            </a:lvl1pPr>
          </a:lstStyle>
          <a:p>
            <a:fld id="{70C58F4E-E22F-42E8-93F7-B8D04E89AC35}" type="slidenum">
              <a:rPr lang="en-US" altLang="en-US"/>
              <a:pPr/>
              <a:t>‹#›</a:t>
            </a:fld>
            <a:endParaRPr lang="en-US" altLang="en-US"/>
          </a:p>
        </p:txBody>
      </p:sp>
    </p:spTree>
    <p:extLst>
      <p:ext uri="{BB962C8B-B14F-4D97-AF65-F5344CB8AC3E}">
        <p14:creationId xmlns:p14="http://schemas.microsoft.com/office/powerpoint/2010/main" val="123385065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839C-CF87-4677-81AB-C85DBBE99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C348DC-0250-4BBF-8DE0-5571F585836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99E7FB6-26A1-4361-A201-6614ED9C17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44F3D61-C74B-4467-B2D1-08A0CB4B6BEE}"/>
              </a:ext>
            </a:extLst>
          </p:cNvPr>
          <p:cNvSpPr>
            <a:spLocks noGrp="1"/>
          </p:cNvSpPr>
          <p:nvPr>
            <p:ph type="sldNum" sz="quarter" idx="12"/>
          </p:nvPr>
        </p:nvSpPr>
        <p:spPr/>
        <p:txBody>
          <a:bodyPr/>
          <a:lstStyle>
            <a:lvl1pPr>
              <a:defRPr/>
            </a:lvl1pPr>
          </a:lstStyle>
          <a:p>
            <a:fld id="{7AE7BE74-1043-4E60-85D1-99FFF320C8FD}" type="slidenum">
              <a:rPr lang="en-US" altLang="en-US"/>
              <a:pPr/>
              <a:t>‹#›</a:t>
            </a:fld>
            <a:endParaRPr lang="en-US" altLang="en-US"/>
          </a:p>
        </p:txBody>
      </p:sp>
    </p:spTree>
    <p:extLst>
      <p:ext uri="{BB962C8B-B14F-4D97-AF65-F5344CB8AC3E}">
        <p14:creationId xmlns:p14="http://schemas.microsoft.com/office/powerpoint/2010/main" val="20206926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06C44-930E-4D99-AD45-42E0093CA69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E276B9-52D4-4F07-A464-CFAB6B9EEE6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1EE0C43-77DC-45B3-B5F5-F7D68384F945}"/>
              </a:ext>
            </a:extLst>
          </p:cNvPr>
          <p:cNvSpPr>
            <a:spLocks noGrp="1"/>
          </p:cNvSpPr>
          <p:nvPr>
            <p:ph type="sldNum" sz="quarter" idx="12"/>
          </p:nvPr>
        </p:nvSpPr>
        <p:spPr/>
        <p:txBody>
          <a:bodyPr/>
          <a:lstStyle>
            <a:lvl1pPr>
              <a:defRPr/>
            </a:lvl1pPr>
          </a:lstStyle>
          <a:p>
            <a:fld id="{BB616266-CE66-488B-B79A-09C9B76EA685}" type="slidenum">
              <a:rPr lang="en-US" altLang="en-US"/>
              <a:pPr/>
              <a:t>‹#›</a:t>
            </a:fld>
            <a:endParaRPr lang="en-US" altLang="en-US"/>
          </a:p>
        </p:txBody>
      </p:sp>
    </p:spTree>
    <p:extLst>
      <p:ext uri="{BB962C8B-B14F-4D97-AF65-F5344CB8AC3E}">
        <p14:creationId xmlns:p14="http://schemas.microsoft.com/office/powerpoint/2010/main" val="16844259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DD45-C416-4663-AE12-B71F61C1680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BB8345-5283-4F03-9B93-A45CB822072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DD03F-D30F-4C48-90BC-ADDF149612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904E7-3EFC-4821-9967-67C9DD8642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1EA03E1-681A-453A-8C48-10E5D57E8B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B700F5-B580-498D-80CC-04344D060637}"/>
              </a:ext>
            </a:extLst>
          </p:cNvPr>
          <p:cNvSpPr>
            <a:spLocks noGrp="1"/>
          </p:cNvSpPr>
          <p:nvPr>
            <p:ph type="sldNum" sz="quarter" idx="12"/>
          </p:nvPr>
        </p:nvSpPr>
        <p:spPr/>
        <p:txBody>
          <a:bodyPr/>
          <a:lstStyle>
            <a:lvl1pPr>
              <a:defRPr/>
            </a:lvl1pPr>
          </a:lstStyle>
          <a:p>
            <a:fld id="{6990386E-3CB8-4E18-8124-7B2C62FA2BB9}" type="slidenum">
              <a:rPr lang="en-US" altLang="en-US"/>
              <a:pPr/>
              <a:t>‹#›</a:t>
            </a:fld>
            <a:endParaRPr lang="en-US" altLang="en-US"/>
          </a:p>
        </p:txBody>
      </p:sp>
    </p:spTree>
    <p:extLst>
      <p:ext uri="{BB962C8B-B14F-4D97-AF65-F5344CB8AC3E}">
        <p14:creationId xmlns:p14="http://schemas.microsoft.com/office/powerpoint/2010/main" val="12474698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C468-61F2-4409-A206-35A10374997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101132-8A98-4AE9-BCBC-43D92A55D6A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AD4A32-0A9F-4E89-8495-1BD883D6D37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7E23D-83C3-482E-91F2-5B816004604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32F7B5A-581A-4BBF-8797-9B3AA8A972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CCF6B40-FCB4-4781-9D63-10325D8D5B9E}"/>
              </a:ext>
            </a:extLst>
          </p:cNvPr>
          <p:cNvSpPr>
            <a:spLocks noGrp="1"/>
          </p:cNvSpPr>
          <p:nvPr>
            <p:ph type="sldNum" sz="quarter" idx="12"/>
          </p:nvPr>
        </p:nvSpPr>
        <p:spPr/>
        <p:txBody>
          <a:bodyPr/>
          <a:lstStyle>
            <a:lvl1pPr>
              <a:defRPr/>
            </a:lvl1pPr>
          </a:lstStyle>
          <a:p>
            <a:fld id="{186C9517-101E-4BC9-89C5-4AE521E1ABAA}" type="slidenum">
              <a:rPr lang="en-US" altLang="en-US"/>
              <a:pPr/>
              <a:t>‹#›</a:t>
            </a:fld>
            <a:endParaRPr lang="en-US" altLang="en-US"/>
          </a:p>
        </p:txBody>
      </p:sp>
    </p:spTree>
    <p:extLst>
      <p:ext uri="{BB962C8B-B14F-4D97-AF65-F5344CB8AC3E}">
        <p14:creationId xmlns:p14="http://schemas.microsoft.com/office/powerpoint/2010/main" val="167229809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6B01-5C93-4512-9B65-05F8454505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19DD37-0338-486C-8DE8-0DECEFA8F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DCCC9-682E-4797-B4DC-E362E93FDAE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DEA744-9B88-4E51-9AE4-48E584FA305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D3485F-A995-4737-A2D7-36E5326C760E}"/>
              </a:ext>
            </a:extLst>
          </p:cNvPr>
          <p:cNvSpPr>
            <a:spLocks noGrp="1"/>
          </p:cNvSpPr>
          <p:nvPr>
            <p:ph type="sldNum" sz="quarter" idx="12"/>
          </p:nvPr>
        </p:nvSpPr>
        <p:spPr/>
        <p:txBody>
          <a:bodyPr/>
          <a:lstStyle>
            <a:lvl1pPr>
              <a:defRPr/>
            </a:lvl1pPr>
          </a:lstStyle>
          <a:p>
            <a:fld id="{62B0D5C3-E0AB-4581-8C70-34C294521C69}" type="slidenum">
              <a:rPr lang="en-US" altLang="en-US"/>
              <a:pPr/>
              <a:t>‹#›</a:t>
            </a:fld>
            <a:endParaRPr lang="en-US" altLang="en-US"/>
          </a:p>
        </p:txBody>
      </p:sp>
    </p:spTree>
    <p:extLst>
      <p:ext uri="{BB962C8B-B14F-4D97-AF65-F5344CB8AC3E}">
        <p14:creationId xmlns:p14="http://schemas.microsoft.com/office/powerpoint/2010/main" val="314452069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900D6-F2AC-475E-8CAC-7C6A0EBC980A}"/>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A3A83D-EA74-4826-A2DF-D14DA5A6AB84}"/>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83453-FA4F-4E93-AC7A-6FC99CDD726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F7DC6E-FCA2-4339-9DAA-515C221B34F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C7577C-2B38-489F-A5F2-84E43801E45C}"/>
              </a:ext>
            </a:extLst>
          </p:cNvPr>
          <p:cNvSpPr>
            <a:spLocks noGrp="1"/>
          </p:cNvSpPr>
          <p:nvPr>
            <p:ph type="sldNum" sz="quarter" idx="12"/>
          </p:nvPr>
        </p:nvSpPr>
        <p:spPr/>
        <p:txBody>
          <a:bodyPr/>
          <a:lstStyle>
            <a:lvl1pPr>
              <a:defRPr/>
            </a:lvl1pPr>
          </a:lstStyle>
          <a:p>
            <a:fld id="{03309392-95EF-45EF-B9D8-6095552906A5}" type="slidenum">
              <a:rPr lang="en-US" altLang="en-US"/>
              <a:pPr/>
              <a:t>‹#›</a:t>
            </a:fld>
            <a:endParaRPr lang="en-US" altLang="en-US"/>
          </a:p>
        </p:txBody>
      </p:sp>
    </p:spTree>
    <p:extLst>
      <p:ext uri="{BB962C8B-B14F-4D97-AF65-F5344CB8AC3E}">
        <p14:creationId xmlns:p14="http://schemas.microsoft.com/office/powerpoint/2010/main" val="213928801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7265-52D1-435D-8D2F-EABEA09E76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520475-48B6-4F00-944F-201794C29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5BB12D-2037-4501-873A-C21DCFBFA6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60D902-F058-4D76-BE48-AE8EE7966F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137D95-0F91-4EE2-8CB2-48ACB4BFE292}"/>
              </a:ext>
            </a:extLst>
          </p:cNvPr>
          <p:cNvSpPr>
            <a:spLocks noGrp="1"/>
          </p:cNvSpPr>
          <p:nvPr>
            <p:ph type="sldNum" sz="quarter" idx="12"/>
          </p:nvPr>
        </p:nvSpPr>
        <p:spPr/>
        <p:txBody>
          <a:bodyPr/>
          <a:lstStyle>
            <a:lvl1pPr>
              <a:defRPr/>
            </a:lvl1pPr>
          </a:lstStyle>
          <a:p>
            <a:fld id="{90BEE7D7-9190-467E-9765-515407ED1392}" type="slidenum">
              <a:rPr lang="en-US" altLang="en-US"/>
              <a:pPr/>
              <a:t>‹#›</a:t>
            </a:fld>
            <a:endParaRPr lang="en-US" altLang="en-US"/>
          </a:p>
        </p:txBody>
      </p:sp>
    </p:spTree>
    <p:extLst>
      <p:ext uri="{BB962C8B-B14F-4D97-AF65-F5344CB8AC3E}">
        <p14:creationId xmlns:p14="http://schemas.microsoft.com/office/powerpoint/2010/main" val="106202722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B831-9EDA-4DFC-8651-207124437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267F9-402A-4F4C-A563-2EA5AD9D2C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9455E-4F85-480E-B11E-BFE9331334B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89C985-F968-4DCA-B387-895467DB09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1D29A6-FD82-4006-ACB6-C2D915449D89}"/>
              </a:ext>
            </a:extLst>
          </p:cNvPr>
          <p:cNvSpPr>
            <a:spLocks noGrp="1"/>
          </p:cNvSpPr>
          <p:nvPr>
            <p:ph type="sldNum" sz="quarter" idx="12"/>
          </p:nvPr>
        </p:nvSpPr>
        <p:spPr/>
        <p:txBody>
          <a:bodyPr/>
          <a:lstStyle>
            <a:lvl1pPr>
              <a:defRPr/>
            </a:lvl1pPr>
          </a:lstStyle>
          <a:p>
            <a:fld id="{2C047732-7E7E-4CE7-B3C7-165D5E3EC421}" type="slidenum">
              <a:rPr lang="en-US" altLang="en-US"/>
              <a:pPr/>
              <a:t>‹#›</a:t>
            </a:fld>
            <a:endParaRPr lang="en-US" altLang="en-US"/>
          </a:p>
        </p:txBody>
      </p:sp>
    </p:spTree>
    <p:extLst>
      <p:ext uri="{BB962C8B-B14F-4D97-AF65-F5344CB8AC3E}">
        <p14:creationId xmlns:p14="http://schemas.microsoft.com/office/powerpoint/2010/main" val="90603788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6939C-6459-41A6-B4E4-2ADC70007B9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B83D86-AA85-474B-A7DA-933D118D86A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40AFF42-22DE-41E0-BBFC-64875A24B6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A6E1D6-8622-45A9-AD32-28E7B7E42E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5BFF5F4-7E3E-47BE-9F88-00446C375F23}"/>
              </a:ext>
            </a:extLst>
          </p:cNvPr>
          <p:cNvSpPr>
            <a:spLocks noGrp="1"/>
          </p:cNvSpPr>
          <p:nvPr>
            <p:ph type="sldNum" sz="quarter" idx="12"/>
          </p:nvPr>
        </p:nvSpPr>
        <p:spPr/>
        <p:txBody>
          <a:bodyPr/>
          <a:lstStyle>
            <a:lvl1pPr>
              <a:defRPr/>
            </a:lvl1pPr>
          </a:lstStyle>
          <a:p>
            <a:fld id="{222EAF83-BDCA-42F0-82BF-1FB5627682E0}" type="slidenum">
              <a:rPr lang="en-US" altLang="en-US"/>
              <a:pPr/>
              <a:t>‹#›</a:t>
            </a:fld>
            <a:endParaRPr lang="en-US" altLang="en-US"/>
          </a:p>
        </p:txBody>
      </p:sp>
    </p:spTree>
    <p:extLst>
      <p:ext uri="{BB962C8B-B14F-4D97-AF65-F5344CB8AC3E}">
        <p14:creationId xmlns:p14="http://schemas.microsoft.com/office/powerpoint/2010/main" val="37485153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C94DC0E-4205-4D7F-97C4-5CB06ADA0DF4}" type="slidenum">
              <a:rPr lang="en-US" altLang="en-US" smtClean="0"/>
              <a:pPr>
                <a:defRPr/>
              </a:pPr>
              <a:t>‹#›</a:t>
            </a:fld>
            <a:endParaRPr lang="en-US" altLang="en-US"/>
          </a:p>
        </p:txBody>
      </p:sp>
    </p:spTree>
    <p:extLst>
      <p:ext uri="{BB962C8B-B14F-4D97-AF65-F5344CB8AC3E}">
        <p14:creationId xmlns:p14="http://schemas.microsoft.com/office/powerpoint/2010/main" val="3027851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FD76-33D1-4138-894C-3665C2642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6D2C7F-45BB-43AA-84C1-A3F54DA03DCE}"/>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8236D-BFFB-4348-9872-BC387319D41F}"/>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E8FD1F-72CD-425C-9EE2-A400CB8E3C1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7E4647-A6C0-42D8-8B07-299C4FA6099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D7D66E-7F7E-4A6F-A6CD-8BF3A54A9C1E}"/>
              </a:ext>
            </a:extLst>
          </p:cNvPr>
          <p:cNvSpPr>
            <a:spLocks noGrp="1"/>
          </p:cNvSpPr>
          <p:nvPr>
            <p:ph type="sldNum" sz="quarter" idx="12"/>
          </p:nvPr>
        </p:nvSpPr>
        <p:spPr/>
        <p:txBody>
          <a:bodyPr/>
          <a:lstStyle>
            <a:lvl1pPr>
              <a:defRPr/>
            </a:lvl1pPr>
          </a:lstStyle>
          <a:p>
            <a:fld id="{F0250FE5-6759-4568-8992-71218009D5F2}" type="slidenum">
              <a:rPr lang="en-US" altLang="en-US"/>
              <a:pPr/>
              <a:t>‹#›</a:t>
            </a:fld>
            <a:endParaRPr lang="en-US" altLang="en-US"/>
          </a:p>
        </p:txBody>
      </p:sp>
    </p:spTree>
    <p:extLst>
      <p:ext uri="{BB962C8B-B14F-4D97-AF65-F5344CB8AC3E}">
        <p14:creationId xmlns:p14="http://schemas.microsoft.com/office/powerpoint/2010/main" val="139039504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7DF7-E039-4012-AC12-65F89EA84EC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B019A4-BB44-43B2-AD6B-60960AE1586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4E5E1D-20E4-434D-8740-9DEC13459EF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9418F9-552C-4347-8DBB-02FA7FC5B27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B3300-71F1-489A-B844-38B0E1BA8A5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A5A36-9706-4CD4-B189-36D5D7C23F4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D54A65E-1617-4C81-8CC5-26AB992DD9C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5439339-F286-40CF-B668-73EFEC288BA4}"/>
              </a:ext>
            </a:extLst>
          </p:cNvPr>
          <p:cNvSpPr>
            <a:spLocks noGrp="1"/>
          </p:cNvSpPr>
          <p:nvPr>
            <p:ph type="sldNum" sz="quarter" idx="12"/>
          </p:nvPr>
        </p:nvSpPr>
        <p:spPr/>
        <p:txBody>
          <a:bodyPr/>
          <a:lstStyle>
            <a:lvl1pPr>
              <a:defRPr/>
            </a:lvl1pPr>
          </a:lstStyle>
          <a:p>
            <a:fld id="{2182D0AB-E210-4E75-A974-913696F1F94D}" type="slidenum">
              <a:rPr lang="en-US" altLang="en-US"/>
              <a:pPr/>
              <a:t>‹#›</a:t>
            </a:fld>
            <a:endParaRPr lang="en-US" altLang="en-US"/>
          </a:p>
        </p:txBody>
      </p:sp>
    </p:spTree>
    <p:extLst>
      <p:ext uri="{BB962C8B-B14F-4D97-AF65-F5344CB8AC3E}">
        <p14:creationId xmlns:p14="http://schemas.microsoft.com/office/powerpoint/2010/main" val="275844340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7DA7-6D80-45C5-B970-C41B5BB44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B284F-BD1D-4FAB-A025-F201B58E803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5C2CE6B-7F7A-41A3-9F19-33669E500D1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C1C42FE-4076-4C03-A892-41A66A882746}"/>
              </a:ext>
            </a:extLst>
          </p:cNvPr>
          <p:cNvSpPr>
            <a:spLocks noGrp="1"/>
          </p:cNvSpPr>
          <p:nvPr>
            <p:ph type="sldNum" sz="quarter" idx="12"/>
          </p:nvPr>
        </p:nvSpPr>
        <p:spPr/>
        <p:txBody>
          <a:bodyPr/>
          <a:lstStyle>
            <a:lvl1pPr>
              <a:defRPr/>
            </a:lvl1pPr>
          </a:lstStyle>
          <a:p>
            <a:fld id="{D5D88711-F9C5-4D41-B19B-0DD3BE21C853}" type="slidenum">
              <a:rPr lang="en-US" altLang="en-US"/>
              <a:pPr/>
              <a:t>‹#›</a:t>
            </a:fld>
            <a:endParaRPr lang="en-US" altLang="en-US"/>
          </a:p>
        </p:txBody>
      </p:sp>
    </p:spTree>
    <p:extLst>
      <p:ext uri="{BB962C8B-B14F-4D97-AF65-F5344CB8AC3E}">
        <p14:creationId xmlns:p14="http://schemas.microsoft.com/office/powerpoint/2010/main" val="66113283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6C61B9-908D-459F-BA59-9102C86A447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1A9FB2B-B5CE-491C-A6A6-3EBD7B71353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1869999-A8A6-4403-9E39-8972599ADB38}"/>
              </a:ext>
            </a:extLst>
          </p:cNvPr>
          <p:cNvSpPr>
            <a:spLocks noGrp="1"/>
          </p:cNvSpPr>
          <p:nvPr>
            <p:ph type="sldNum" sz="quarter" idx="12"/>
          </p:nvPr>
        </p:nvSpPr>
        <p:spPr/>
        <p:txBody>
          <a:bodyPr/>
          <a:lstStyle>
            <a:lvl1pPr>
              <a:defRPr/>
            </a:lvl1pPr>
          </a:lstStyle>
          <a:p>
            <a:fld id="{C2264999-7818-48BE-8F80-8468ED4056F6}" type="slidenum">
              <a:rPr lang="en-US" altLang="en-US"/>
              <a:pPr/>
              <a:t>‹#›</a:t>
            </a:fld>
            <a:endParaRPr lang="en-US" altLang="en-US"/>
          </a:p>
        </p:txBody>
      </p:sp>
    </p:spTree>
    <p:extLst>
      <p:ext uri="{BB962C8B-B14F-4D97-AF65-F5344CB8AC3E}">
        <p14:creationId xmlns:p14="http://schemas.microsoft.com/office/powerpoint/2010/main" val="294674776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345A-5AED-47C5-ACC1-1E88DBF6E30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EF977-0A7E-49C0-A24A-F7F501C484D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4AAE1E-5DD4-4075-A897-DBAAF820251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3995B-FD88-4406-9D73-699D8C511B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7EFC32F-E975-444B-9225-968EC56998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A715452-D164-4107-9785-0281064FABED}"/>
              </a:ext>
            </a:extLst>
          </p:cNvPr>
          <p:cNvSpPr>
            <a:spLocks noGrp="1"/>
          </p:cNvSpPr>
          <p:nvPr>
            <p:ph type="sldNum" sz="quarter" idx="12"/>
          </p:nvPr>
        </p:nvSpPr>
        <p:spPr/>
        <p:txBody>
          <a:bodyPr/>
          <a:lstStyle>
            <a:lvl1pPr>
              <a:defRPr/>
            </a:lvl1pPr>
          </a:lstStyle>
          <a:p>
            <a:fld id="{57A24903-3E81-4493-89FE-EBEAD765EB3B}" type="slidenum">
              <a:rPr lang="en-US" altLang="en-US"/>
              <a:pPr/>
              <a:t>‹#›</a:t>
            </a:fld>
            <a:endParaRPr lang="en-US" altLang="en-US"/>
          </a:p>
        </p:txBody>
      </p:sp>
    </p:spTree>
    <p:extLst>
      <p:ext uri="{BB962C8B-B14F-4D97-AF65-F5344CB8AC3E}">
        <p14:creationId xmlns:p14="http://schemas.microsoft.com/office/powerpoint/2010/main" val="185820022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314C-58D1-4BE8-9236-FC88FADB4EA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B06D33-1F17-44FC-9EBF-1DB0E4831D9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3F5789-C096-476E-81CF-162142DD050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7BC40-94DA-4D51-A27A-5C64B484207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CF1786-D17C-4941-BDBA-40E7783AFD9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06B2BC-913A-4CC8-8600-F0B53286AF0D}"/>
              </a:ext>
            </a:extLst>
          </p:cNvPr>
          <p:cNvSpPr>
            <a:spLocks noGrp="1"/>
          </p:cNvSpPr>
          <p:nvPr>
            <p:ph type="sldNum" sz="quarter" idx="12"/>
          </p:nvPr>
        </p:nvSpPr>
        <p:spPr/>
        <p:txBody>
          <a:bodyPr/>
          <a:lstStyle>
            <a:lvl1pPr>
              <a:defRPr/>
            </a:lvl1pPr>
          </a:lstStyle>
          <a:p>
            <a:fld id="{56FD4A9D-46A5-402B-94BB-737DED61E2C6}" type="slidenum">
              <a:rPr lang="en-US" altLang="en-US"/>
              <a:pPr/>
              <a:t>‹#›</a:t>
            </a:fld>
            <a:endParaRPr lang="en-US" altLang="en-US"/>
          </a:p>
        </p:txBody>
      </p:sp>
    </p:spTree>
    <p:extLst>
      <p:ext uri="{BB962C8B-B14F-4D97-AF65-F5344CB8AC3E}">
        <p14:creationId xmlns:p14="http://schemas.microsoft.com/office/powerpoint/2010/main" val="83750224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CD98-960F-43D5-A41D-505D5AACB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4B314E-8DCB-4305-AE57-9C92D5CA3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D29E6-E957-4D1D-AE7F-9CBE042EC81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FAA86D6-4C03-4626-A56D-84F9C0AC84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64F588-5C8A-46D4-9D54-D0E77BE9166E}"/>
              </a:ext>
            </a:extLst>
          </p:cNvPr>
          <p:cNvSpPr>
            <a:spLocks noGrp="1"/>
          </p:cNvSpPr>
          <p:nvPr>
            <p:ph type="sldNum" sz="quarter" idx="12"/>
          </p:nvPr>
        </p:nvSpPr>
        <p:spPr/>
        <p:txBody>
          <a:bodyPr/>
          <a:lstStyle>
            <a:lvl1pPr>
              <a:defRPr/>
            </a:lvl1pPr>
          </a:lstStyle>
          <a:p>
            <a:fld id="{7FB0436F-ED79-4D46-BB10-DACE8D05EBB0}" type="slidenum">
              <a:rPr lang="en-US" altLang="en-US"/>
              <a:pPr/>
              <a:t>‹#›</a:t>
            </a:fld>
            <a:endParaRPr lang="en-US" altLang="en-US"/>
          </a:p>
        </p:txBody>
      </p:sp>
    </p:spTree>
    <p:extLst>
      <p:ext uri="{BB962C8B-B14F-4D97-AF65-F5344CB8AC3E}">
        <p14:creationId xmlns:p14="http://schemas.microsoft.com/office/powerpoint/2010/main" val="216492549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CF0358-D1D2-4732-88F0-217FFDA3EE77}"/>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A58D2E-FD7E-47AB-AA04-BEF64CB5753C}"/>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F87E4-D343-4DEC-A8D9-97E9BC699C3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AA157E8-31AB-4456-8503-AEB9AA9A412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BABD47-D923-4892-BC22-47D9DCE0CF01}"/>
              </a:ext>
            </a:extLst>
          </p:cNvPr>
          <p:cNvSpPr>
            <a:spLocks noGrp="1"/>
          </p:cNvSpPr>
          <p:nvPr>
            <p:ph type="sldNum" sz="quarter" idx="12"/>
          </p:nvPr>
        </p:nvSpPr>
        <p:spPr/>
        <p:txBody>
          <a:bodyPr/>
          <a:lstStyle>
            <a:lvl1pPr>
              <a:defRPr/>
            </a:lvl1pPr>
          </a:lstStyle>
          <a:p>
            <a:fld id="{82274771-D8BB-4693-A8E9-A5D7295397C6}" type="slidenum">
              <a:rPr lang="en-US" altLang="en-US"/>
              <a:pPr/>
              <a:t>‹#›</a:t>
            </a:fld>
            <a:endParaRPr lang="en-US" altLang="en-US"/>
          </a:p>
        </p:txBody>
      </p:sp>
    </p:spTree>
    <p:extLst>
      <p:ext uri="{BB962C8B-B14F-4D97-AF65-F5344CB8AC3E}">
        <p14:creationId xmlns:p14="http://schemas.microsoft.com/office/powerpoint/2010/main" val="19814603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02AD905-4AEA-47D1-B368-41AC838D9B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DE9CCE-C7DF-4F19-8F36-4877C6B95B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5E1A26B-29D6-4ED0-B17E-8213FC727DE3}"/>
              </a:ext>
            </a:extLst>
          </p:cNvPr>
          <p:cNvSpPr>
            <a:spLocks noGrp="1" noChangeArrowheads="1"/>
          </p:cNvSpPr>
          <p:nvPr>
            <p:ph type="sldNum" sz="quarter" idx="12"/>
          </p:nvPr>
        </p:nvSpPr>
        <p:spPr>
          <a:ln/>
        </p:spPr>
        <p:txBody>
          <a:bodyPr/>
          <a:lstStyle>
            <a:lvl1pPr>
              <a:defRPr/>
            </a:lvl1pPr>
          </a:lstStyle>
          <a:p>
            <a:fld id="{2D3F6B22-00E5-4D29-B98A-68338441A957}" type="slidenum">
              <a:rPr lang="en-US" altLang="en-US"/>
              <a:pPr/>
              <a:t>‹#›</a:t>
            </a:fld>
            <a:endParaRPr lang="en-US" altLang="en-US"/>
          </a:p>
        </p:txBody>
      </p:sp>
    </p:spTree>
    <p:extLst>
      <p:ext uri="{BB962C8B-B14F-4D97-AF65-F5344CB8AC3E}">
        <p14:creationId xmlns:p14="http://schemas.microsoft.com/office/powerpoint/2010/main" val="79246955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D99F6C-D0FA-4175-8F74-3507E069C7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3885BA7-B870-4BB0-8062-7EB60ECE85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B6759C-0E92-43CB-9203-75C08A1C9913}"/>
              </a:ext>
            </a:extLst>
          </p:cNvPr>
          <p:cNvSpPr>
            <a:spLocks noGrp="1" noChangeArrowheads="1"/>
          </p:cNvSpPr>
          <p:nvPr>
            <p:ph type="sldNum" sz="quarter" idx="12"/>
          </p:nvPr>
        </p:nvSpPr>
        <p:spPr>
          <a:ln/>
        </p:spPr>
        <p:txBody>
          <a:bodyPr/>
          <a:lstStyle>
            <a:lvl1pPr>
              <a:defRPr/>
            </a:lvl1pPr>
          </a:lstStyle>
          <a:p>
            <a:fld id="{2F35DC7C-81D4-46E9-8873-1970C643C960}" type="slidenum">
              <a:rPr lang="en-US" altLang="en-US"/>
              <a:pPr/>
              <a:t>‹#›</a:t>
            </a:fld>
            <a:endParaRPr lang="en-US" altLang="en-US"/>
          </a:p>
        </p:txBody>
      </p:sp>
    </p:spTree>
    <p:extLst>
      <p:ext uri="{BB962C8B-B14F-4D97-AF65-F5344CB8AC3E}">
        <p14:creationId xmlns:p14="http://schemas.microsoft.com/office/powerpoint/2010/main" val="502544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6095AA0-4B29-48D7-9B18-DB265AC0C381}" type="slidenum">
              <a:rPr lang="en-US" altLang="en-US" smtClean="0"/>
              <a:pPr>
                <a:defRPr/>
              </a:pPr>
              <a:t>‹#›</a:t>
            </a:fld>
            <a:endParaRPr lang="en-US" altLang="en-US"/>
          </a:p>
        </p:txBody>
      </p:sp>
    </p:spTree>
    <p:extLst>
      <p:ext uri="{BB962C8B-B14F-4D97-AF65-F5344CB8AC3E}">
        <p14:creationId xmlns:p14="http://schemas.microsoft.com/office/powerpoint/2010/main" val="1977267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E584E4F-F9AB-426D-8A01-603F7BCA40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479019C-3D53-4CF9-AF7B-00A0172DC0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D559C23-4E56-4B84-9545-8783A311E378}"/>
              </a:ext>
            </a:extLst>
          </p:cNvPr>
          <p:cNvSpPr>
            <a:spLocks noGrp="1" noChangeArrowheads="1"/>
          </p:cNvSpPr>
          <p:nvPr>
            <p:ph type="sldNum" sz="quarter" idx="12"/>
          </p:nvPr>
        </p:nvSpPr>
        <p:spPr>
          <a:ln/>
        </p:spPr>
        <p:txBody>
          <a:bodyPr/>
          <a:lstStyle>
            <a:lvl1pPr>
              <a:defRPr/>
            </a:lvl1pPr>
          </a:lstStyle>
          <a:p>
            <a:fld id="{3DAD6488-A162-48D3-87D2-8F1A36BDAFE7}" type="slidenum">
              <a:rPr lang="en-US" altLang="en-US"/>
              <a:pPr/>
              <a:t>‹#›</a:t>
            </a:fld>
            <a:endParaRPr lang="en-US" altLang="en-US"/>
          </a:p>
        </p:txBody>
      </p:sp>
    </p:spTree>
    <p:extLst>
      <p:ext uri="{BB962C8B-B14F-4D97-AF65-F5344CB8AC3E}">
        <p14:creationId xmlns:p14="http://schemas.microsoft.com/office/powerpoint/2010/main" val="35269760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469D3A-7F65-4312-82CB-AF73829DFB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7D1E5EF-44BF-411C-A90A-F4911845C7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960F37-23DA-42B8-9D35-1B635760401C}"/>
              </a:ext>
            </a:extLst>
          </p:cNvPr>
          <p:cNvSpPr>
            <a:spLocks noGrp="1" noChangeArrowheads="1"/>
          </p:cNvSpPr>
          <p:nvPr>
            <p:ph type="sldNum" sz="quarter" idx="12"/>
          </p:nvPr>
        </p:nvSpPr>
        <p:spPr>
          <a:ln/>
        </p:spPr>
        <p:txBody>
          <a:bodyPr/>
          <a:lstStyle>
            <a:lvl1pPr>
              <a:defRPr/>
            </a:lvl1pPr>
          </a:lstStyle>
          <a:p>
            <a:fld id="{6B1FC56D-F8C0-45B3-BBA4-9A4CE0B9BDD6}" type="slidenum">
              <a:rPr lang="en-US" altLang="en-US"/>
              <a:pPr/>
              <a:t>‹#›</a:t>
            </a:fld>
            <a:endParaRPr lang="en-US" altLang="en-US"/>
          </a:p>
        </p:txBody>
      </p:sp>
    </p:spTree>
    <p:extLst>
      <p:ext uri="{BB962C8B-B14F-4D97-AF65-F5344CB8AC3E}">
        <p14:creationId xmlns:p14="http://schemas.microsoft.com/office/powerpoint/2010/main" val="56577401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09C989-70EE-4693-A4D2-B74E3EE7C3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66364DA-FE0F-45A9-B795-0D9E06EB0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8884D5-E9B2-4658-8232-28EF40DAC74F}"/>
              </a:ext>
            </a:extLst>
          </p:cNvPr>
          <p:cNvSpPr>
            <a:spLocks noGrp="1" noChangeArrowheads="1"/>
          </p:cNvSpPr>
          <p:nvPr>
            <p:ph type="sldNum" sz="quarter" idx="12"/>
          </p:nvPr>
        </p:nvSpPr>
        <p:spPr>
          <a:ln/>
        </p:spPr>
        <p:txBody>
          <a:bodyPr/>
          <a:lstStyle>
            <a:lvl1pPr>
              <a:defRPr/>
            </a:lvl1pPr>
          </a:lstStyle>
          <a:p>
            <a:fld id="{7A4ED25B-C750-40EC-8937-DA6D30A874EA}" type="slidenum">
              <a:rPr lang="en-US" altLang="en-US"/>
              <a:pPr/>
              <a:t>‹#›</a:t>
            </a:fld>
            <a:endParaRPr lang="en-US" altLang="en-US"/>
          </a:p>
        </p:txBody>
      </p:sp>
    </p:spTree>
    <p:extLst>
      <p:ext uri="{BB962C8B-B14F-4D97-AF65-F5344CB8AC3E}">
        <p14:creationId xmlns:p14="http://schemas.microsoft.com/office/powerpoint/2010/main" val="10850725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BC995F-6AD8-44EC-AA4E-94BFBBBDB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1176248-F6F5-4547-931D-3CAB8E4FE6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6350EBA-038C-454A-A04B-E0FB0420B9F8}"/>
              </a:ext>
            </a:extLst>
          </p:cNvPr>
          <p:cNvSpPr>
            <a:spLocks noGrp="1" noChangeArrowheads="1"/>
          </p:cNvSpPr>
          <p:nvPr>
            <p:ph type="sldNum" sz="quarter" idx="12"/>
          </p:nvPr>
        </p:nvSpPr>
        <p:spPr>
          <a:ln/>
        </p:spPr>
        <p:txBody>
          <a:bodyPr/>
          <a:lstStyle>
            <a:lvl1pPr>
              <a:defRPr/>
            </a:lvl1pPr>
          </a:lstStyle>
          <a:p>
            <a:fld id="{8C8F1DA3-72D3-4B4B-9D0D-52FAD5B388B3}" type="slidenum">
              <a:rPr lang="en-US" altLang="en-US"/>
              <a:pPr/>
              <a:t>‹#›</a:t>
            </a:fld>
            <a:endParaRPr lang="en-US" altLang="en-US"/>
          </a:p>
        </p:txBody>
      </p:sp>
    </p:spTree>
    <p:extLst>
      <p:ext uri="{BB962C8B-B14F-4D97-AF65-F5344CB8AC3E}">
        <p14:creationId xmlns:p14="http://schemas.microsoft.com/office/powerpoint/2010/main" val="114365388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CFBE38-5222-4ECD-8886-53EBDE4697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18F7B2C-7BBA-4F05-BFB2-7B7820ED74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9D47BB9-B3B2-44CB-B167-BFE6695B3B8A}"/>
              </a:ext>
            </a:extLst>
          </p:cNvPr>
          <p:cNvSpPr>
            <a:spLocks noGrp="1" noChangeArrowheads="1"/>
          </p:cNvSpPr>
          <p:nvPr>
            <p:ph type="sldNum" sz="quarter" idx="12"/>
          </p:nvPr>
        </p:nvSpPr>
        <p:spPr>
          <a:ln/>
        </p:spPr>
        <p:txBody>
          <a:bodyPr/>
          <a:lstStyle>
            <a:lvl1pPr>
              <a:defRPr/>
            </a:lvl1pPr>
          </a:lstStyle>
          <a:p>
            <a:fld id="{2D0F02E0-BD7B-4B9D-B1DE-0BAA8D1B04FC}" type="slidenum">
              <a:rPr lang="en-US" altLang="en-US"/>
              <a:pPr/>
              <a:t>‹#›</a:t>
            </a:fld>
            <a:endParaRPr lang="en-US" altLang="en-US"/>
          </a:p>
        </p:txBody>
      </p:sp>
    </p:spTree>
    <p:extLst>
      <p:ext uri="{BB962C8B-B14F-4D97-AF65-F5344CB8AC3E}">
        <p14:creationId xmlns:p14="http://schemas.microsoft.com/office/powerpoint/2010/main" val="162836235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4A8EB50-899C-45E4-892C-9D23304DD1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799444-AC92-42BA-9C33-1AD69485D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F579E1-B276-468F-9720-28C8A2897550}"/>
              </a:ext>
            </a:extLst>
          </p:cNvPr>
          <p:cNvSpPr>
            <a:spLocks noGrp="1" noChangeArrowheads="1"/>
          </p:cNvSpPr>
          <p:nvPr>
            <p:ph type="sldNum" sz="quarter" idx="12"/>
          </p:nvPr>
        </p:nvSpPr>
        <p:spPr>
          <a:ln/>
        </p:spPr>
        <p:txBody>
          <a:bodyPr/>
          <a:lstStyle>
            <a:lvl1pPr>
              <a:defRPr/>
            </a:lvl1pPr>
          </a:lstStyle>
          <a:p>
            <a:fld id="{3F02713A-8526-4174-BE44-0D4685A9C670}" type="slidenum">
              <a:rPr lang="en-US" altLang="en-US"/>
              <a:pPr/>
              <a:t>‹#›</a:t>
            </a:fld>
            <a:endParaRPr lang="en-US" altLang="en-US"/>
          </a:p>
        </p:txBody>
      </p:sp>
    </p:spTree>
    <p:extLst>
      <p:ext uri="{BB962C8B-B14F-4D97-AF65-F5344CB8AC3E}">
        <p14:creationId xmlns:p14="http://schemas.microsoft.com/office/powerpoint/2010/main" val="123736326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A57899B-56E0-4A2F-AE64-C758374218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171A3E-E587-4E38-997C-6D3BD851F7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369920F-9BAC-4821-84B5-434CECEE270C}"/>
              </a:ext>
            </a:extLst>
          </p:cNvPr>
          <p:cNvSpPr>
            <a:spLocks noGrp="1" noChangeArrowheads="1"/>
          </p:cNvSpPr>
          <p:nvPr>
            <p:ph type="sldNum" sz="quarter" idx="12"/>
          </p:nvPr>
        </p:nvSpPr>
        <p:spPr>
          <a:ln/>
        </p:spPr>
        <p:txBody>
          <a:bodyPr/>
          <a:lstStyle>
            <a:lvl1pPr>
              <a:defRPr/>
            </a:lvl1pPr>
          </a:lstStyle>
          <a:p>
            <a:fld id="{9C640466-3EE3-4DB2-814D-0A5E31767E2E}" type="slidenum">
              <a:rPr lang="en-US" altLang="en-US"/>
              <a:pPr/>
              <a:t>‹#›</a:t>
            </a:fld>
            <a:endParaRPr lang="en-US" altLang="en-US"/>
          </a:p>
        </p:txBody>
      </p:sp>
    </p:spTree>
    <p:extLst>
      <p:ext uri="{BB962C8B-B14F-4D97-AF65-F5344CB8AC3E}">
        <p14:creationId xmlns:p14="http://schemas.microsoft.com/office/powerpoint/2010/main" val="44159655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53357-BF0B-4959-A3EB-F14B09CFDB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E98186-73DC-4E8C-9688-7186D2D75F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C469615-338C-45E5-B1E5-02D8200DCC88}"/>
              </a:ext>
            </a:extLst>
          </p:cNvPr>
          <p:cNvSpPr>
            <a:spLocks noGrp="1" noChangeArrowheads="1"/>
          </p:cNvSpPr>
          <p:nvPr>
            <p:ph type="sldNum" sz="quarter" idx="12"/>
          </p:nvPr>
        </p:nvSpPr>
        <p:spPr>
          <a:ln/>
        </p:spPr>
        <p:txBody>
          <a:bodyPr/>
          <a:lstStyle>
            <a:lvl1pPr>
              <a:defRPr/>
            </a:lvl1pPr>
          </a:lstStyle>
          <a:p>
            <a:fld id="{7D2F71FE-ED5C-4A89-9209-5953A25F0DB1}" type="slidenum">
              <a:rPr lang="en-US" altLang="en-US"/>
              <a:pPr/>
              <a:t>‹#›</a:t>
            </a:fld>
            <a:endParaRPr lang="en-US" altLang="en-US"/>
          </a:p>
        </p:txBody>
      </p:sp>
    </p:spTree>
    <p:extLst>
      <p:ext uri="{BB962C8B-B14F-4D97-AF65-F5344CB8AC3E}">
        <p14:creationId xmlns:p14="http://schemas.microsoft.com/office/powerpoint/2010/main" val="132759718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63EC6F-EF4E-4098-A085-BD41C03AB1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CD3867-48E3-485A-8673-9560725651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44DB6BC-5BBF-48F4-906A-1F6378281328}"/>
              </a:ext>
            </a:extLst>
          </p:cNvPr>
          <p:cNvSpPr>
            <a:spLocks noGrp="1" noChangeArrowheads="1"/>
          </p:cNvSpPr>
          <p:nvPr>
            <p:ph type="sldNum" sz="quarter" idx="12"/>
          </p:nvPr>
        </p:nvSpPr>
        <p:spPr>
          <a:ln/>
        </p:spPr>
        <p:txBody>
          <a:bodyPr/>
          <a:lstStyle>
            <a:lvl1pPr>
              <a:defRPr/>
            </a:lvl1pPr>
          </a:lstStyle>
          <a:p>
            <a:fld id="{5AF4CA43-0029-4E44-9348-B8CDB3FBBFB0}" type="slidenum">
              <a:rPr lang="en-US" altLang="en-US"/>
              <a:pPr/>
              <a:t>‹#›</a:t>
            </a:fld>
            <a:endParaRPr lang="en-US" altLang="en-US"/>
          </a:p>
        </p:txBody>
      </p:sp>
    </p:spTree>
    <p:extLst>
      <p:ext uri="{BB962C8B-B14F-4D97-AF65-F5344CB8AC3E}">
        <p14:creationId xmlns:p14="http://schemas.microsoft.com/office/powerpoint/2010/main" val="185013219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0363B07-70AD-4C9E-8741-44EC459E3E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DF5D80-4170-4218-891C-8187030172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E710AF2-3197-4C54-9D0F-18FD53FF2967}"/>
              </a:ext>
            </a:extLst>
          </p:cNvPr>
          <p:cNvSpPr>
            <a:spLocks noGrp="1" noChangeArrowheads="1"/>
          </p:cNvSpPr>
          <p:nvPr>
            <p:ph type="sldNum" sz="quarter" idx="12"/>
          </p:nvPr>
        </p:nvSpPr>
        <p:spPr>
          <a:ln/>
        </p:spPr>
        <p:txBody>
          <a:bodyPr/>
          <a:lstStyle>
            <a:lvl1pPr>
              <a:defRPr/>
            </a:lvl1pPr>
          </a:lstStyle>
          <a:p>
            <a:fld id="{CDC613A5-28DE-477C-A6A9-5F9DEAD96E21}" type="slidenum">
              <a:rPr lang="en-US" altLang="en-US"/>
              <a:pPr/>
              <a:t>‹#›</a:t>
            </a:fld>
            <a:endParaRPr lang="en-US" altLang="en-US"/>
          </a:p>
        </p:txBody>
      </p:sp>
    </p:spTree>
    <p:extLst>
      <p:ext uri="{BB962C8B-B14F-4D97-AF65-F5344CB8AC3E}">
        <p14:creationId xmlns:p14="http://schemas.microsoft.com/office/powerpoint/2010/main" val="29460801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6157AE1-7648-4EEA-9069-1CBEE42838EC}" type="slidenum">
              <a:rPr lang="en-US" altLang="en-US" smtClean="0"/>
              <a:pPr>
                <a:defRPr/>
              </a:pPr>
              <a:t>‹#›</a:t>
            </a:fld>
            <a:endParaRPr lang="en-US" altLang="en-US"/>
          </a:p>
        </p:txBody>
      </p:sp>
    </p:spTree>
    <p:extLst>
      <p:ext uri="{BB962C8B-B14F-4D97-AF65-F5344CB8AC3E}">
        <p14:creationId xmlns:p14="http://schemas.microsoft.com/office/powerpoint/2010/main" val="235096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0E356A-12F3-4DBE-8B04-018843AD9A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B533E0-FE98-4B7A-B0EB-AFD12EE4C7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D7FC36-0DF1-4B6D-96BF-3CF76F284EC0}"/>
              </a:ext>
            </a:extLst>
          </p:cNvPr>
          <p:cNvSpPr>
            <a:spLocks noGrp="1" noChangeArrowheads="1"/>
          </p:cNvSpPr>
          <p:nvPr>
            <p:ph type="sldNum" sz="quarter" idx="12"/>
          </p:nvPr>
        </p:nvSpPr>
        <p:spPr>
          <a:ln/>
        </p:spPr>
        <p:txBody>
          <a:bodyPr/>
          <a:lstStyle>
            <a:lvl1pPr>
              <a:defRPr/>
            </a:lvl1pPr>
          </a:lstStyle>
          <a:p>
            <a:fld id="{EE09F38A-6E42-4D79-BB33-3FE615F85703}" type="slidenum">
              <a:rPr lang="en-US" altLang="en-US"/>
              <a:pPr/>
              <a:t>‹#›</a:t>
            </a:fld>
            <a:endParaRPr lang="en-US" altLang="en-US"/>
          </a:p>
        </p:txBody>
      </p:sp>
    </p:spTree>
    <p:extLst>
      <p:ext uri="{BB962C8B-B14F-4D97-AF65-F5344CB8AC3E}">
        <p14:creationId xmlns:p14="http://schemas.microsoft.com/office/powerpoint/2010/main" val="143580222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A0EE7F7-0654-4D4A-BAB2-C2BA1DEA02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1042612-C340-4E3B-8888-6345289E03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C5320F-DE7B-40A9-8633-3B356F0FA49E}"/>
              </a:ext>
            </a:extLst>
          </p:cNvPr>
          <p:cNvSpPr>
            <a:spLocks noGrp="1" noChangeArrowheads="1"/>
          </p:cNvSpPr>
          <p:nvPr>
            <p:ph type="sldNum" sz="quarter" idx="12"/>
          </p:nvPr>
        </p:nvSpPr>
        <p:spPr>
          <a:ln/>
        </p:spPr>
        <p:txBody>
          <a:bodyPr/>
          <a:lstStyle>
            <a:lvl1pPr>
              <a:defRPr/>
            </a:lvl1pPr>
          </a:lstStyle>
          <a:p>
            <a:fld id="{292FFA9B-37FF-46DD-B2BA-BFAAA26747E2}" type="slidenum">
              <a:rPr lang="en-US" altLang="en-US"/>
              <a:pPr/>
              <a:t>‹#›</a:t>
            </a:fld>
            <a:endParaRPr lang="en-US" altLang="en-US"/>
          </a:p>
        </p:txBody>
      </p:sp>
    </p:spTree>
    <p:extLst>
      <p:ext uri="{BB962C8B-B14F-4D97-AF65-F5344CB8AC3E}">
        <p14:creationId xmlns:p14="http://schemas.microsoft.com/office/powerpoint/2010/main" val="4950798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573E2A-ED1A-4DB1-9C26-A0C5588C95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70C1051-E66A-4F34-A792-689F112A94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A7A9EA2-E8D8-4924-8B0A-CA76252D5BDC}"/>
              </a:ext>
            </a:extLst>
          </p:cNvPr>
          <p:cNvSpPr>
            <a:spLocks noGrp="1" noChangeArrowheads="1"/>
          </p:cNvSpPr>
          <p:nvPr>
            <p:ph type="sldNum" sz="quarter" idx="12"/>
          </p:nvPr>
        </p:nvSpPr>
        <p:spPr>
          <a:ln/>
        </p:spPr>
        <p:txBody>
          <a:bodyPr/>
          <a:lstStyle>
            <a:lvl1pPr>
              <a:defRPr/>
            </a:lvl1pPr>
          </a:lstStyle>
          <a:p>
            <a:fld id="{1296E445-0DC5-4B60-9887-785C33D0A210}" type="slidenum">
              <a:rPr lang="en-US" altLang="en-US"/>
              <a:pPr/>
              <a:t>‹#›</a:t>
            </a:fld>
            <a:endParaRPr lang="en-US" altLang="en-US"/>
          </a:p>
        </p:txBody>
      </p:sp>
    </p:spTree>
    <p:extLst>
      <p:ext uri="{BB962C8B-B14F-4D97-AF65-F5344CB8AC3E}">
        <p14:creationId xmlns:p14="http://schemas.microsoft.com/office/powerpoint/2010/main" val="36371780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C7F8E7-E43E-41F7-A9F0-C67A96449C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B7E1895-862B-4103-A1C8-0273B8ABC3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4B1CCF6-CCB2-41E2-B232-B65BF202267A}"/>
              </a:ext>
            </a:extLst>
          </p:cNvPr>
          <p:cNvSpPr>
            <a:spLocks noGrp="1" noChangeArrowheads="1"/>
          </p:cNvSpPr>
          <p:nvPr>
            <p:ph type="sldNum" sz="quarter" idx="12"/>
          </p:nvPr>
        </p:nvSpPr>
        <p:spPr>
          <a:ln/>
        </p:spPr>
        <p:txBody>
          <a:bodyPr/>
          <a:lstStyle>
            <a:lvl1pPr>
              <a:defRPr/>
            </a:lvl1pPr>
          </a:lstStyle>
          <a:p>
            <a:fld id="{7D6FD623-CD1B-41B5-8B67-E7796975C74D}" type="slidenum">
              <a:rPr lang="en-US" altLang="en-US"/>
              <a:pPr/>
              <a:t>‹#›</a:t>
            </a:fld>
            <a:endParaRPr lang="en-US" altLang="en-US"/>
          </a:p>
        </p:txBody>
      </p:sp>
    </p:spTree>
    <p:extLst>
      <p:ext uri="{BB962C8B-B14F-4D97-AF65-F5344CB8AC3E}">
        <p14:creationId xmlns:p14="http://schemas.microsoft.com/office/powerpoint/2010/main" val="175656696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BE17D5-AB59-4AA3-8EEE-6C78F289CF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1010324-1D30-49D5-8323-356EE46746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3FC3AC5-DD0C-4389-B312-48EF18EF60D6}"/>
              </a:ext>
            </a:extLst>
          </p:cNvPr>
          <p:cNvSpPr>
            <a:spLocks noGrp="1" noChangeArrowheads="1"/>
          </p:cNvSpPr>
          <p:nvPr>
            <p:ph type="sldNum" sz="quarter" idx="12"/>
          </p:nvPr>
        </p:nvSpPr>
        <p:spPr>
          <a:ln/>
        </p:spPr>
        <p:txBody>
          <a:bodyPr/>
          <a:lstStyle>
            <a:lvl1pPr>
              <a:defRPr/>
            </a:lvl1pPr>
          </a:lstStyle>
          <a:p>
            <a:fld id="{9C0AC6EE-F653-498D-8D37-78BFD0F103AB}" type="slidenum">
              <a:rPr lang="en-US" altLang="en-US"/>
              <a:pPr/>
              <a:t>‹#›</a:t>
            </a:fld>
            <a:endParaRPr lang="en-US" altLang="en-US"/>
          </a:p>
        </p:txBody>
      </p:sp>
    </p:spTree>
    <p:extLst>
      <p:ext uri="{BB962C8B-B14F-4D97-AF65-F5344CB8AC3E}">
        <p14:creationId xmlns:p14="http://schemas.microsoft.com/office/powerpoint/2010/main" val="251389214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BD6279-07E9-4079-BB61-DC002B0B3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2B84584-5882-4879-92D6-0DA30ED1B7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FDD0D4E-D09C-4707-9CE2-E464CA7140F9}"/>
              </a:ext>
            </a:extLst>
          </p:cNvPr>
          <p:cNvSpPr>
            <a:spLocks noGrp="1" noChangeArrowheads="1"/>
          </p:cNvSpPr>
          <p:nvPr>
            <p:ph type="sldNum" sz="quarter" idx="12"/>
          </p:nvPr>
        </p:nvSpPr>
        <p:spPr>
          <a:ln/>
        </p:spPr>
        <p:txBody>
          <a:bodyPr/>
          <a:lstStyle>
            <a:lvl1pPr>
              <a:defRPr/>
            </a:lvl1pPr>
          </a:lstStyle>
          <a:p>
            <a:fld id="{A835CE64-BF37-43C1-82A3-4DBC276F3115}" type="slidenum">
              <a:rPr lang="en-US" altLang="en-US"/>
              <a:pPr/>
              <a:t>‹#›</a:t>
            </a:fld>
            <a:endParaRPr lang="en-US" altLang="en-US"/>
          </a:p>
        </p:txBody>
      </p:sp>
    </p:spTree>
    <p:extLst>
      <p:ext uri="{BB962C8B-B14F-4D97-AF65-F5344CB8AC3E}">
        <p14:creationId xmlns:p14="http://schemas.microsoft.com/office/powerpoint/2010/main" val="156831654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E0D2934-B959-4FEC-B6DD-4F5B7E91AC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5499B9-3AAB-422E-8C66-B32834CEB0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98E674-E662-4E0C-A0A8-0D6DAA379B42}"/>
              </a:ext>
            </a:extLst>
          </p:cNvPr>
          <p:cNvSpPr>
            <a:spLocks noGrp="1" noChangeArrowheads="1"/>
          </p:cNvSpPr>
          <p:nvPr>
            <p:ph type="sldNum" sz="quarter" idx="12"/>
          </p:nvPr>
        </p:nvSpPr>
        <p:spPr>
          <a:ln/>
        </p:spPr>
        <p:txBody>
          <a:bodyPr/>
          <a:lstStyle>
            <a:lvl1pPr>
              <a:defRPr/>
            </a:lvl1pPr>
          </a:lstStyle>
          <a:p>
            <a:fld id="{622BA306-CD9F-4950-AE9D-15B5C11FF965}" type="slidenum">
              <a:rPr lang="en-US" altLang="en-US"/>
              <a:pPr/>
              <a:t>‹#›</a:t>
            </a:fld>
            <a:endParaRPr lang="en-US" altLang="en-US"/>
          </a:p>
        </p:txBody>
      </p:sp>
    </p:spTree>
    <p:extLst>
      <p:ext uri="{BB962C8B-B14F-4D97-AF65-F5344CB8AC3E}">
        <p14:creationId xmlns:p14="http://schemas.microsoft.com/office/powerpoint/2010/main" val="177439953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EE2FF73-3942-4C9F-88D5-25990E0CBC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A2FCEF-32AF-4829-AC16-7AD77C20B7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45461F-C008-4941-84A4-7F00F9B71D44}"/>
              </a:ext>
            </a:extLst>
          </p:cNvPr>
          <p:cNvSpPr>
            <a:spLocks noGrp="1" noChangeArrowheads="1"/>
          </p:cNvSpPr>
          <p:nvPr>
            <p:ph type="sldNum" sz="quarter" idx="12"/>
          </p:nvPr>
        </p:nvSpPr>
        <p:spPr>
          <a:ln/>
        </p:spPr>
        <p:txBody>
          <a:bodyPr/>
          <a:lstStyle>
            <a:lvl1pPr>
              <a:defRPr/>
            </a:lvl1pPr>
          </a:lstStyle>
          <a:p>
            <a:fld id="{3BD813EC-C1D3-4B0F-9AD3-D37ACA346D35}" type="slidenum">
              <a:rPr lang="en-US" altLang="en-US"/>
              <a:pPr/>
              <a:t>‹#›</a:t>
            </a:fld>
            <a:endParaRPr lang="en-US" altLang="en-US"/>
          </a:p>
        </p:txBody>
      </p:sp>
    </p:spTree>
    <p:extLst>
      <p:ext uri="{BB962C8B-B14F-4D97-AF65-F5344CB8AC3E}">
        <p14:creationId xmlns:p14="http://schemas.microsoft.com/office/powerpoint/2010/main" val="112706043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12A235-AF2F-4B14-A67D-9B0C9A376A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9CD9B8E-0772-40D7-A93B-7D0F3C342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1A968D-24C3-4D9E-A32D-36A1968FB090}"/>
              </a:ext>
            </a:extLst>
          </p:cNvPr>
          <p:cNvSpPr>
            <a:spLocks noGrp="1" noChangeArrowheads="1"/>
          </p:cNvSpPr>
          <p:nvPr>
            <p:ph type="sldNum" sz="quarter" idx="12"/>
          </p:nvPr>
        </p:nvSpPr>
        <p:spPr>
          <a:ln/>
        </p:spPr>
        <p:txBody>
          <a:bodyPr/>
          <a:lstStyle>
            <a:lvl1pPr>
              <a:defRPr/>
            </a:lvl1pPr>
          </a:lstStyle>
          <a:p>
            <a:fld id="{B37BBBF9-9C5C-461E-ACEC-9A1DEF55EC81}" type="slidenum">
              <a:rPr lang="en-US" altLang="en-US"/>
              <a:pPr/>
              <a:t>‹#›</a:t>
            </a:fld>
            <a:endParaRPr lang="en-US" altLang="en-US"/>
          </a:p>
        </p:txBody>
      </p:sp>
    </p:spTree>
    <p:extLst>
      <p:ext uri="{BB962C8B-B14F-4D97-AF65-F5344CB8AC3E}">
        <p14:creationId xmlns:p14="http://schemas.microsoft.com/office/powerpoint/2010/main" val="269138192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CFA71F-56FE-4037-A8DF-D04DEF120D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911F46-86ED-484F-BD3C-DE5B425751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7F6A83-D798-4E63-A18C-FED3E33F5153}"/>
              </a:ext>
            </a:extLst>
          </p:cNvPr>
          <p:cNvSpPr>
            <a:spLocks noGrp="1" noChangeArrowheads="1"/>
          </p:cNvSpPr>
          <p:nvPr>
            <p:ph type="sldNum" sz="quarter" idx="12"/>
          </p:nvPr>
        </p:nvSpPr>
        <p:spPr>
          <a:ln/>
        </p:spPr>
        <p:txBody>
          <a:bodyPr/>
          <a:lstStyle>
            <a:lvl1pPr>
              <a:defRPr/>
            </a:lvl1pPr>
          </a:lstStyle>
          <a:p>
            <a:fld id="{38190990-F318-4414-A9B2-DEE2F7921D89}" type="slidenum">
              <a:rPr lang="en-US" altLang="en-US"/>
              <a:pPr/>
              <a:t>‹#›</a:t>
            </a:fld>
            <a:endParaRPr lang="en-US" altLang="en-US"/>
          </a:p>
        </p:txBody>
      </p:sp>
    </p:spTree>
    <p:extLst>
      <p:ext uri="{BB962C8B-B14F-4D97-AF65-F5344CB8AC3E}">
        <p14:creationId xmlns:p14="http://schemas.microsoft.com/office/powerpoint/2010/main" val="35551130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6B0721-CE43-41D4-9F44-16F294A667E3}" type="slidenum">
              <a:rPr lang="en-US" altLang="en-US" smtClean="0"/>
              <a:pPr>
                <a:defRPr/>
              </a:pPr>
              <a:t>‹#›</a:t>
            </a:fld>
            <a:endParaRPr lang="en-US" altLang="en-US"/>
          </a:p>
        </p:txBody>
      </p:sp>
    </p:spTree>
    <p:extLst>
      <p:ext uri="{BB962C8B-B14F-4D97-AF65-F5344CB8AC3E}">
        <p14:creationId xmlns:p14="http://schemas.microsoft.com/office/powerpoint/2010/main" val="3369025013"/>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DB8EF1-E1CF-4BB6-8A16-513D7AF93C3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FE05D22-3689-4964-B4D2-B66239CD5B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C8EEA0-F8F3-4FFF-87FA-E8C77232F54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smtClean="0">
                <a:latin typeface="+mn-lt"/>
              </a:defRPr>
            </a:lvl1pPr>
          </a:lstStyle>
          <a:p>
            <a:pPr>
              <a:defRPr/>
            </a:pPr>
            <a:endParaRPr lang="en-US" altLang="en-US"/>
          </a:p>
        </p:txBody>
      </p:sp>
      <p:sp>
        <p:nvSpPr>
          <p:cNvPr id="1029" name="Rectangle 5">
            <a:extLst>
              <a:ext uri="{FF2B5EF4-FFF2-40B4-BE49-F238E27FC236}">
                <a16:creationId xmlns:a16="http://schemas.microsoft.com/office/drawing/2014/main" id="{71A888B2-CCB1-4C45-99FF-0EADFD81088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a:defRPr/>
            </a:pPr>
            <a:endParaRPr lang="en-US" altLang="en-US"/>
          </a:p>
        </p:txBody>
      </p:sp>
      <p:sp>
        <p:nvSpPr>
          <p:cNvPr id="1030" name="Rectangle 6">
            <a:extLst>
              <a:ext uri="{FF2B5EF4-FFF2-40B4-BE49-F238E27FC236}">
                <a16:creationId xmlns:a16="http://schemas.microsoft.com/office/drawing/2014/main" id="{F2215E26-90C1-496A-BAB8-52B0C88DCE4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a:defRPr/>
            </a:pPr>
            <a:fld id="{65D03818-52E4-4E81-90AF-3C28C4042757}" type="slidenum">
              <a:rPr lang="en-US" altLang="en-US"/>
              <a:pPr>
                <a:defRPr/>
              </a:pPr>
              <a:t>‹#›</a:t>
            </a:fld>
            <a:endParaRPr lang="en-US" altLang="en-US"/>
          </a:p>
        </p:txBody>
      </p:sp>
    </p:spTree>
    <p:extLst>
      <p:ext uri="{BB962C8B-B14F-4D97-AF65-F5344CB8AC3E}">
        <p14:creationId xmlns:p14="http://schemas.microsoft.com/office/powerpoint/2010/main" val="3287275093"/>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23970" name="Rectangle 2">
            <a:extLst>
              <a:ext uri="{FF2B5EF4-FFF2-40B4-BE49-F238E27FC236}">
                <a16:creationId xmlns:a16="http://schemas.microsoft.com/office/drawing/2014/main" id="{5FFB9B87-01AE-4A77-BF57-DD03E57F212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723971" name="Rectangle 3">
            <a:extLst>
              <a:ext uri="{FF2B5EF4-FFF2-40B4-BE49-F238E27FC236}">
                <a16:creationId xmlns:a16="http://schemas.microsoft.com/office/drawing/2014/main" id="{1135989D-3F97-4EF6-BA0D-F9A2E0D6635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634899DB-118B-40E8-A79C-923AE3E241A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endParaRPr lang="en-US" altLang="en-US"/>
          </a:p>
        </p:txBody>
      </p:sp>
      <p:sp>
        <p:nvSpPr>
          <p:cNvPr id="16723973" name="Rectangle 5">
            <a:extLst>
              <a:ext uri="{FF2B5EF4-FFF2-40B4-BE49-F238E27FC236}">
                <a16:creationId xmlns:a16="http://schemas.microsoft.com/office/drawing/2014/main" id="{0E7E598D-8D9C-4B4E-B821-2FB4915BCEB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endParaRPr lang="en-US" altLang="en-US"/>
          </a:p>
        </p:txBody>
      </p:sp>
      <p:sp>
        <p:nvSpPr>
          <p:cNvPr id="16723974" name="Rectangle 6">
            <a:extLst>
              <a:ext uri="{FF2B5EF4-FFF2-40B4-BE49-F238E27FC236}">
                <a16:creationId xmlns:a16="http://schemas.microsoft.com/office/drawing/2014/main" id="{9CBA4685-D5FD-46E2-A140-EECD5D01CA4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fld id="{DAA6DDB4-F8C0-4EAC-805A-87BC84D62F68}" type="slidenum">
              <a:rPr lang="en-US" altLang="en-US"/>
              <a:pPr/>
              <a:t>‹#›</a:t>
            </a:fld>
            <a:endParaRPr lang="en-US" altLang="en-US"/>
          </a:p>
        </p:txBody>
      </p:sp>
    </p:spTree>
    <p:extLst>
      <p:ext uri="{BB962C8B-B14F-4D97-AF65-F5344CB8AC3E}">
        <p14:creationId xmlns:p14="http://schemas.microsoft.com/office/powerpoint/2010/main" val="373923804"/>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696578" name="Rectangle 2">
            <a:extLst>
              <a:ext uri="{FF2B5EF4-FFF2-40B4-BE49-F238E27FC236}">
                <a16:creationId xmlns:a16="http://schemas.microsoft.com/office/drawing/2014/main" id="{1F1C64D1-6935-4467-AB17-1B9A57A2DDE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6579" name="Rectangle 3">
            <a:extLst>
              <a:ext uri="{FF2B5EF4-FFF2-40B4-BE49-F238E27FC236}">
                <a16:creationId xmlns:a16="http://schemas.microsoft.com/office/drawing/2014/main" id="{6C188900-9F16-417B-9C1D-A2C4873ABD2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696580" name="Rectangle 4">
            <a:extLst>
              <a:ext uri="{FF2B5EF4-FFF2-40B4-BE49-F238E27FC236}">
                <a16:creationId xmlns:a16="http://schemas.microsoft.com/office/drawing/2014/main" id="{0E37BB04-1595-4BBB-B680-AFBEAD6AC8C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696581" name="Rectangle 5">
            <a:extLst>
              <a:ext uri="{FF2B5EF4-FFF2-40B4-BE49-F238E27FC236}">
                <a16:creationId xmlns:a16="http://schemas.microsoft.com/office/drawing/2014/main" id="{923EB8A7-E7EF-4CB4-BD8B-5C2D5C99B3E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696582" name="Rectangle 6">
            <a:extLst>
              <a:ext uri="{FF2B5EF4-FFF2-40B4-BE49-F238E27FC236}">
                <a16:creationId xmlns:a16="http://schemas.microsoft.com/office/drawing/2014/main" id="{5C1333C5-4BDD-4B8B-A10E-C28186A9174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E8A393E-FF27-4626-8722-E928CB2F7806}" type="slidenum">
              <a:rPr lang="en-US" altLang="en-US"/>
              <a:pPr/>
              <a:t>‹#›</a:t>
            </a:fld>
            <a:endParaRPr lang="en-US" altLang="en-US"/>
          </a:p>
        </p:txBody>
      </p:sp>
    </p:spTree>
    <p:extLst>
      <p:ext uri="{BB962C8B-B14F-4D97-AF65-F5344CB8AC3E}">
        <p14:creationId xmlns:p14="http://schemas.microsoft.com/office/powerpoint/2010/main" val="2524174128"/>
      </p:ext>
    </p:extLst>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383810" name="Rectangle 2">
            <a:extLst>
              <a:ext uri="{FF2B5EF4-FFF2-40B4-BE49-F238E27FC236}">
                <a16:creationId xmlns:a16="http://schemas.microsoft.com/office/drawing/2014/main" id="{68EC7B46-15FB-46A7-B6FE-43DC7C03B7C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83811" name="Rectangle 3">
            <a:extLst>
              <a:ext uri="{FF2B5EF4-FFF2-40B4-BE49-F238E27FC236}">
                <a16:creationId xmlns:a16="http://schemas.microsoft.com/office/drawing/2014/main" id="{82963DCC-7473-4DBE-B614-E02CAF0F21D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83812" name="Rectangle 4">
            <a:extLst>
              <a:ext uri="{FF2B5EF4-FFF2-40B4-BE49-F238E27FC236}">
                <a16:creationId xmlns:a16="http://schemas.microsoft.com/office/drawing/2014/main" id="{74E12634-B394-430B-900F-48539D84D09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1383813" name="Rectangle 5">
            <a:extLst>
              <a:ext uri="{FF2B5EF4-FFF2-40B4-BE49-F238E27FC236}">
                <a16:creationId xmlns:a16="http://schemas.microsoft.com/office/drawing/2014/main" id="{93549D25-C0BB-4135-9DA2-2F0898C3470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1383814" name="Rectangle 6">
            <a:extLst>
              <a:ext uri="{FF2B5EF4-FFF2-40B4-BE49-F238E27FC236}">
                <a16:creationId xmlns:a16="http://schemas.microsoft.com/office/drawing/2014/main" id="{3C6FF2DE-3E61-4127-81A8-8A8471B49A8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B4F9155A-23DA-47D9-9F5B-F5224D2FE5AC}" type="slidenum">
              <a:rPr lang="en-US" altLang="en-US"/>
              <a:pPr/>
              <a:t>‹#›</a:t>
            </a:fld>
            <a:endParaRPr lang="en-US" altLang="en-US"/>
          </a:p>
        </p:txBody>
      </p:sp>
    </p:spTree>
    <p:extLst>
      <p:ext uri="{BB962C8B-B14F-4D97-AF65-F5344CB8AC3E}">
        <p14:creationId xmlns:p14="http://schemas.microsoft.com/office/powerpoint/2010/main" val="3626056286"/>
      </p:ext>
    </p:extLst>
  </p:cSld>
  <p:clrMap bg1="lt1" tx1="dk1" bg2="lt2" tx2="dk2" accent1="accent1" accent2="accent2" accent3="accent3" accent4="accent4" accent5="accent5" accent6="accent6" hlink="hlink" folHlink="folHlink"/>
  <p:sldLayoutIdLst>
    <p:sldLayoutId id="2147485317" r:id="rId1"/>
    <p:sldLayoutId id="2147485318" r:id="rId2"/>
    <p:sldLayoutId id="2147485319" r:id="rId3"/>
    <p:sldLayoutId id="2147485320" r:id="rId4"/>
    <p:sldLayoutId id="2147485321" r:id="rId5"/>
    <p:sldLayoutId id="2147485322" r:id="rId6"/>
    <p:sldLayoutId id="2147485323" r:id="rId7"/>
    <p:sldLayoutId id="2147485324" r:id="rId8"/>
    <p:sldLayoutId id="2147485325" r:id="rId9"/>
    <p:sldLayoutId id="2147485326" r:id="rId10"/>
    <p:sldLayoutId id="2147485327"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24866" name="Rectangle 2">
            <a:extLst>
              <a:ext uri="{FF2B5EF4-FFF2-40B4-BE49-F238E27FC236}">
                <a16:creationId xmlns:a16="http://schemas.microsoft.com/office/drawing/2014/main" id="{FDE7886E-2FD5-460A-A8BD-C6325C97299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24867" name="Rectangle 3">
            <a:extLst>
              <a:ext uri="{FF2B5EF4-FFF2-40B4-BE49-F238E27FC236}">
                <a16:creationId xmlns:a16="http://schemas.microsoft.com/office/drawing/2014/main" id="{C7D9064C-6E0A-4F64-82CA-55E8DA30F0A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24868" name="Rectangle 4">
            <a:extLst>
              <a:ext uri="{FF2B5EF4-FFF2-40B4-BE49-F238E27FC236}">
                <a16:creationId xmlns:a16="http://schemas.microsoft.com/office/drawing/2014/main" id="{BAD279F2-6E1E-4C2B-A4C4-292C3DC2D7E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324869" name="Rectangle 5">
            <a:extLst>
              <a:ext uri="{FF2B5EF4-FFF2-40B4-BE49-F238E27FC236}">
                <a16:creationId xmlns:a16="http://schemas.microsoft.com/office/drawing/2014/main" id="{DE2F2691-2B4B-4EF2-84B1-BD7841DCB62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324870" name="Rectangle 6">
            <a:extLst>
              <a:ext uri="{FF2B5EF4-FFF2-40B4-BE49-F238E27FC236}">
                <a16:creationId xmlns:a16="http://schemas.microsoft.com/office/drawing/2014/main" id="{297CCFD2-320A-46D1-8667-433035BDB7A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2A0570F9-7A75-45CD-AFB5-09C69EB1BAC8}" type="slidenum">
              <a:rPr lang="en-US" altLang="en-US"/>
              <a:pPr/>
              <a:t>‹#›</a:t>
            </a:fld>
            <a:endParaRPr lang="en-US" altLang="en-US"/>
          </a:p>
        </p:txBody>
      </p:sp>
    </p:spTree>
    <p:extLst>
      <p:ext uri="{BB962C8B-B14F-4D97-AF65-F5344CB8AC3E}">
        <p14:creationId xmlns:p14="http://schemas.microsoft.com/office/powerpoint/2010/main" val="3326441608"/>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 id="2147485338" r:id="rId10"/>
    <p:sldLayoutId id="2147485339"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383810" name="Rectangle 2">
            <a:extLst>
              <a:ext uri="{FF2B5EF4-FFF2-40B4-BE49-F238E27FC236}">
                <a16:creationId xmlns:a16="http://schemas.microsoft.com/office/drawing/2014/main" id="{1FC7BE47-8456-4445-AF0C-E54EB6F8218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83811" name="Rectangle 3">
            <a:extLst>
              <a:ext uri="{FF2B5EF4-FFF2-40B4-BE49-F238E27FC236}">
                <a16:creationId xmlns:a16="http://schemas.microsoft.com/office/drawing/2014/main" id="{BCC9DEB0-EDDA-4B88-9CE3-B682CC83B2C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83812" name="Rectangle 4">
            <a:extLst>
              <a:ext uri="{FF2B5EF4-FFF2-40B4-BE49-F238E27FC236}">
                <a16:creationId xmlns:a16="http://schemas.microsoft.com/office/drawing/2014/main" id="{7043C8D2-241E-451E-A7F5-0A5923C7E2E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1383813" name="Rectangle 5">
            <a:extLst>
              <a:ext uri="{FF2B5EF4-FFF2-40B4-BE49-F238E27FC236}">
                <a16:creationId xmlns:a16="http://schemas.microsoft.com/office/drawing/2014/main" id="{05D5261E-F2F0-41C8-934C-FFF81591594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1383814" name="Rectangle 6">
            <a:extLst>
              <a:ext uri="{FF2B5EF4-FFF2-40B4-BE49-F238E27FC236}">
                <a16:creationId xmlns:a16="http://schemas.microsoft.com/office/drawing/2014/main" id="{54D9C060-EA4C-4FFF-9ECE-2C126FCB24D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4F605369-400C-425B-8837-8C4E458A3BB3}" type="slidenum">
              <a:rPr lang="en-US" altLang="en-US"/>
              <a:pPr/>
              <a:t>‹#›</a:t>
            </a:fld>
            <a:endParaRPr lang="en-US" altLang="en-US"/>
          </a:p>
        </p:txBody>
      </p:sp>
    </p:spTree>
    <p:extLst>
      <p:ext uri="{BB962C8B-B14F-4D97-AF65-F5344CB8AC3E}">
        <p14:creationId xmlns:p14="http://schemas.microsoft.com/office/powerpoint/2010/main" val="3356154175"/>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E370549-BA2E-4654-851A-876F4123532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70FD3035-B4EF-462B-B4D8-4C1E1E46681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1924" name="Rectangle 4">
            <a:extLst>
              <a:ext uri="{FF2B5EF4-FFF2-40B4-BE49-F238E27FC236}">
                <a16:creationId xmlns:a16="http://schemas.microsoft.com/office/drawing/2014/main" id="{786CAF7A-EB6B-44D8-B84F-BBEC4C6F15C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1925" name="Rectangle 5">
            <a:extLst>
              <a:ext uri="{FF2B5EF4-FFF2-40B4-BE49-F238E27FC236}">
                <a16:creationId xmlns:a16="http://schemas.microsoft.com/office/drawing/2014/main" id="{50AFF48C-C663-4BAD-B3B6-F0A7FAFC227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1926" name="Rectangle 6">
            <a:extLst>
              <a:ext uri="{FF2B5EF4-FFF2-40B4-BE49-F238E27FC236}">
                <a16:creationId xmlns:a16="http://schemas.microsoft.com/office/drawing/2014/main" id="{FC51589B-86D1-4FCD-823C-D40A0A72141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2C7B85DB-37AD-42AA-A378-C5E191DE003B}" type="slidenum">
              <a:rPr lang="en-US" altLang="en-US"/>
              <a:pPr/>
              <a:t>‹#›</a:t>
            </a:fld>
            <a:endParaRPr lang="en-US" altLang="en-US"/>
          </a:p>
        </p:txBody>
      </p:sp>
    </p:spTree>
    <p:extLst>
      <p:ext uri="{BB962C8B-B14F-4D97-AF65-F5344CB8AC3E}">
        <p14:creationId xmlns:p14="http://schemas.microsoft.com/office/powerpoint/2010/main" val="418874966"/>
      </p:ext>
    </p:extLst>
  </p:cSld>
  <p:clrMap bg1="lt1" tx1="dk1" bg2="lt2" tx2="dk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37C1F42-956A-48E7-AD68-822C28142FF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0766FB83-0899-49D9-8847-826A14AEC66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23556AF7-220F-4F2D-93C9-A5171631799B}"/>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3973" name="Rectangle 5">
            <a:extLst>
              <a:ext uri="{FF2B5EF4-FFF2-40B4-BE49-F238E27FC236}">
                <a16:creationId xmlns:a16="http://schemas.microsoft.com/office/drawing/2014/main" id="{934FBCD0-99CE-4869-9BA6-D09BE56F89C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3974" name="Rectangle 6">
            <a:extLst>
              <a:ext uri="{FF2B5EF4-FFF2-40B4-BE49-F238E27FC236}">
                <a16:creationId xmlns:a16="http://schemas.microsoft.com/office/drawing/2014/main" id="{6CCEBBA4-5E38-4972-9E71-B0240D3312A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AAA02AE3-D9FE-461F-9026-ECE097ADFB35}" type="slidenum">
              <a:rPr lang="en-US" altLang="en-US"/>
              <a:pPr/>
              <a:t>‹#›</a:t>
            </a:fld>
            <a:endParaRPr lang="en-US" altLang="en-US"/>
          </a:p>
        </p:txBody>
      </p:sp>
    </p:spTree>
    <p:extLst>
      <p:ext uri="{BB962C8B-B14F-4D97-AF65-F5344CB8AC3E}">
        <p14:creationId xmlns:p14="http://schemas.microsoft.com/office/powerpoint/2010/main" val="3208321469"/>
      </p:ext>
    </p:extLst>
  </p:cSld>
  <p:clrMap bg1="lt1" tx1="dk1" bg2="lt2" tx2="dk2" accent1="accent1" accent2="accent2" accent3="accent3" accent4="accent4" accent5="accent5" accent6="accent6" hlink="hlink" folHlink="folHlink"/>
  <p:sldLayoutIdLst>
    <p:sldLayoutId id="2147485655" r:id="rId1"/>
    <p:sldLayoutId id="2147485656" r:id="rId2"/>
    <p:sldLayoutId id="2147485657" r:id="rId3"/>
    <p:sldLayoutId id="2147485658" r:id="rId4"/>
    <p:sldLayoutId id="2147485659" r:id="rId5"/>
    <p:sldLayoutId id="2147485660" r:id="rId6"/>
    <p:sldLayoutId id="2147485661" r:id="rId7"/>
    <p:sldLayoutId id="2147485662" r:id="rId8"/>
    <p:sldLayoutId id="2147485663" r:id="rId9"/>
    <p:sldLayoutId id="2147485664" r:id="rId10"/>
    <p:sldLayoutId id="2147485665"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8.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55.jpe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55.jpeg"/><Relationship Id="rId4" Type="http://schemas.microsoft.com/office/2007/relationships/hdphoto" Target="../media/hdphoto3.wdp"/></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51.xml"/><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55.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51.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55.jpeg"/><Relationship Id="rId4" Type="http://schemas.microsoft.com/office/2007/relationships/hdphoto" Target="../media/hdphoto3.wdp"/></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51.xml"/><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55.jpeg"/><Relationship Id="rId4" Type="http://schemas.microsoft.com/office/2007/relationships/hdphoto" Target="../media/hdphoto3.wdp"/></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g"/></Relationships>
</file>

<file path=ppt/slides/_rels/slide8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50FB6-AC82-41F3-B2E9-B02DCF2988BC}"/>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11" name="Text Box 2">
            <a:extLst>
              <a:ext uri="{FF2B5EF4-FFF2-40B4-BE49-F238E27FC236}">
                <a16:creationId xmlns:a16="http://schemas.microsoft.com/office/drawing/2014/main" id="{7B1F603B-BB45-4143-AF41-87D8111EC26D}"/>
              </a:ext>
            </a:extLst>
          </p:cNvPr>
          <p:cNvSpPr txBox="1">
            <a:spLocks noChangeArrowheads="1"/>
          </p:cNvSpPr>
          <p:nvPr/>
        </p:nvSpPr>
        <p:spPr bwMode="auto">
          <a:xfrm>
            <a:off x="1321790" y="1793796"/>
            <a:ext cx="939602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Evidence and Implications of the Worldwide Catastrophe</a:t>
            </a:r>
          </a:p>
        </p:txBody>
      </p:sp>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1752600" y="685800"/>
            <a:ext cx="8534400" cy="1107996"/>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The Genesis Flood</a:t>
            </a:r>
          </a:p>
        </p:txBody>
      </p:sp>
      <p:sp>
        <p:nvSpPr>
          <p:cNvPr id="13" name="Text Box 2">
            <a:extLst>
              <a:ext uri="{FF2B5EF4-FFF2-40B4-BE49-F238E27FC236}">
                <a16:creationId xmlns:a16="http://schemas.microsoft.com/office/drawing/2014/main" id="{0A98BBD9-1150-492B-B367-67BCFEA5914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3</a:t>
            </a:r>
          </a:p>
        </p:txBody>
      </p:sp>
      <p:sp>
        <p:nvSpPr>
          <p:cNvPr id="2" name="TextBox 1">
            <a:extLst>
              <a:ext uri="{FF2B5EF4-FFF2-40B4-BE49-F238E27FC236}">
                <a16:creationId xmlns:a16="http://schemas.microsoft.com/office/drawing/2014/main" id="{CC5F858A-DAF4-1C3A-1ACE-0CBE001669B8}"/>
              </a:ext>
            </a:extLst>
          </p:cNvPr>
          <p:cNvSpPr txBox="1"/>
          <p:nvPr/>
        </p:nvSpPr>
        <p:spPr>
          <a:xfrm>
            <a:off x="311727" y="5888181"/>
            <a:ext cx="46181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a:cs typeface="Arial"/>
              </a:rPr>
              <a:t>By Stephen Lawwell</a:t>
            </a:r>
          </a:p>
        </p:txBody>
      </p:sp>
    </p:spTree>
    <p:extLst>
      <p:ext uri="{BB962C8B-B14F-4D97-AF65-F5344CB8AC3E}">
        <p14:creationId xmlns:p14="http://schemas.microsoft.com/office/powerpoint/2010/main" val="24280037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140054"/>
            <a:ext cx="11201400" cy="387798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as it was in the days of Noe, so shall it be also in the days of the Son of man.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They did eat, they drank, they married wives, they were given in marriage</a:t>
            </a: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until the day that Noe entered into the ark, and the flood came, and destroyed them all.”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Luke 17:26-27</a:t>
            </a:r>
          </a:p>
        </p:txBody>
      </p:sp>
    </p:spTree>
    <p:extLst>
      <p:ext uri="{BB962C8B-B14F-4D97-AF65-F5344CB8AC3E}">
        <p14:creationId xmlns:p14="http://schemas.microsoft.com/office/powerpoint/2010/main" val="16620188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nature, mountain, ravine&#10;&#10;Description automatically generated">
            <a:extLst>
              <a:ext uri="{FF2B5EF4-FFF2-40B4-BE49-F238E27FC236}">
                <a16:creationId xmlns:a16="http://schemas.microsoft.com/office/drawing/2014/main" id="{77BD6F23-F2EE-4C8B-8BEB-2517208D36AB}"/>
              </a:ext>
            </a:extLst>
          </p:cNvPr>
          <p:cNvPicPr>
            <a:picLocks noChangeAspect="1"/>
          </p:cNvPicPr>
          <p:nvPr/>
        </p:nvPicPr>
        <p:blipFill rotWithShape="1">
          <a:blip r:embed="rId2">
            <a:extLst>
              <a:ext uri="{28A0092B-C50C-407E-A947-70E740481C1C}">
                <a14:useLocalDpi xmlns:a14="http://schemas.microsoft.com/office/drawing/2010/main" val="0"/>
              </a:ext>
            </a:extLst>
          </a:blip>
          <a:srcRect l="24776" r="7981"/>
          <a:stretch/>
        </p:blipFill>
        <p:spPr>
          <a:xfrm>
            <a:off x="-1" y="10"/>
            <a:ext cx="7370057" cy="6857990"/>
          </a:xfrm>
          <a:prstGeom prst="rect">
            <a:avLst/>
          </a:prstGeom>
        </p:spPr>
      </p:pic>
      <p:pic>
        <p:nvPicPr>
          <p:cNvPr id="7" name="Picture 6" descr="A picture containing nature, mountain, valley, canyon&#10;&#10;Description automatically generated">
            <a:extLst>
              <a:ext uri="{FF2B5EF4-FFF2-40B4-BE49-F238E27FC236}">
                <a16:creationId xmlns:a16="http://schemas.microsoft.com/office/drawing/2014/main" id="{FB293378-51FF-4BE7-AE84-30C8D26D5ED1}"/>
              </a:ext>
            </a:extLst>
          </p:cNvPr>
          <p:cNvPicPr>
            <a:picLocks noChangeAspect="1"/>
          </p:cNvPicPr>
          <p:nvPr/>
        </p:nvPicPr>
        <p:blipFill rotWithShape="1">
          <a:blip r:embed="rId3">
            <a:extLst>
              <a:ext uri="{28A0092B-C50C-407E-A947-70E740481C1C}">
                <a14:useLocalDpi xmlns:a14="http://schemas.microsoft.com/office/drawing/2010/main" val="0"/>
              </a:ext>
            </a:extLst>
          </a:blip>
          <a:srcRect l="2586" r="4" b="4"/>
          <a:stretch/>
        </p:blipFill>
        <p:spPr>
          <a:xfrm>
            <a:off x="7534656" y="1"/>
            <a:ext cx="4657344" cy="3346704"/>
          </a:xfrm>
          <a:prstGeom prst="rect">
            <a:avLst/>
          </a:prstGeom>
        </p:spPr>
      </p:pic>
      <p:pic>
        <p:nvPicPr>
          <p:cNvPr id="5" name="Picture 4" descr="A picture containing water, sky, outdoor, nature&#10;&#10;Description automatically generated">
            <a:extLst>
              <a:ext uri="{FF2B5EF4-FFF2-40B4-BE49-F238E27FC236}">
                <a16:creationId xmlns:a16="http://schemas.microsoft.com/office/drawing/2014/main" id="{F5E7639D-5C93-4F55-BE2C-15D74E18CC8B}"/>
              </a:ext>
            </a:extLst>
          </p:cNvPr>
          <p:cNvPicPr>
            <a:picLocks noChangeAspect="1"/>
          </p:cNvPicPr>
          <p:nvPr/>
        </p:nvPicPr>
        <p:blipFill rotWithShape="1">
          <a:blip r:embed="rId4">
            <a:extLst>
              <a:ext uri="{28A0092B-C50C-407E-A947-70E740481C1C}">
                <a14:useLocalDpi xmlns:a14="http://schemas.microsoft.com/office/drawing/2010/main" val="0"/>
              </a:ext>
            </a:extLst>
          </a:blip>
          <a:srcRect t="4189" r="-3" b="-3"/>
          <a:stretch/>
        </p:blipFill>
        <p:spPr>
          <a:xfrm>
            <a:off x="7534654" y="3511296"/>
            <a:ext cx="4657346" cy="3346704"/>
          </a:xfrm>
          <a:prstGeom prst="rect">
            <a:avLst/>
          </a:prstGeom>
        </p:spPr>
      </p:pic>
    </p:spTree>
    <p:extLst>
      <p:ext uri="{BB962C8B-B14F-4D97-AF65-F5344CB8AC3E}">
        <p14:creationId xmlns:p14="http://schemas.microsoft.com/office/powerpoint/2010/main" val="2200683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99558C99-F06A-40CB-9A8E-5C3DA9B1952E}"/>
              </a:ext>
            </a:extLst>
          </p:cNvPr>
          <p:cNvPicPr>
            <a:picLocks noChangeAspect="1"/>
          </p:cNvPicPr>
          <p:nvPr/>
        </p:nvPicPr>
        <p:blipFill rotWithShape="1">
          <a:blip r:embed="rId2">
            <a:extLst>
              <a:ext uri="{28A0092B-C50C-407E-A947-70E740481C1C}">
                <a14:useLocalDpi xmlns:a14="http://schemas.microsoft.com/office/drawing/2010/main" val="0"/>
              </a:ext>
            </a:extLst>
          </a:blip>
          <a:srcRect l="7456" r="20153"/>
          <a:stretch/>
        </p:blipFill>
        <p:spPr>
          <a:xfrm>
            <a:off x="20" y="10"/>
            <a:ext cx="4654276" cy="6857990"/>
          </a:xfrm>
          <a:prstGeom prst="rect">
            <a:avLst/>
          </a:prstGeom>
        </p:spPr>
      </p:pic>
      <p:pic>
        <p:nvPicPr>
          <p:cNvPr id="3" name="Picture 2" descr="Map&#10;&#10;Description automatically generated">
            <a:extLst>
              <a:ext uri="{FF2B5EF4-FFF2-40B4-BE49-F238E27FC236}">
                <a16:creationId xmlns:a16="http://schemas.microsoft.com/office/drawing/2014/main" id="{AA72D603-6200-4438-9C3D-C562A2684640}"/>
              </a:ext>
            </a:extLst>
          </p:cNvPr>
          <p:cNvPicPr>
            <a:picLocks noChangeAspect="1"/>
          </p:cNvPicPr>
          <p:nvPr/>
        </p:nvPicPr>
        <p:blipFill rotWithShape="1">
          <a:blip r:embed="rId3">
            <a:extLst>
              <a:ext uri="{28A0092B-C50C-407E-A947-70E740481C1C}">
                <a14:useLocalDpi xmlns:a14="http://schemas.microsoft.com/office/drawing/2010/main" val="0"/>
              </a:ext>
            </a:extLst>
          </a:blip>
          <a:srcRect r="258" b="2"/>
          <a:stretch/>
        </p:blipFill>
        <p:spPr>
          <a:xfrm>
            <a:off x="4654296" y="10"/>
            <a:ext cx="7537704" cy="6857990"/>
          </a:xfrm>
          <a:prstGeom prst="rect">
            <a:avLst/>
          </a:prstGeom>
        </p:spPr>
      </p:pic>
    </p:spTree>
    <p:extLst>
      <p:ext uri="{BB962C8B-B14F-4D97-AF65-F5344CB8AC3E}">
        <p14:creationId xmlns:p14="http://schemas.microsoft.com/office/powerpoint/2010/main" val="274002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22C21E6B-1787-4069-AF04-2818DFF75DC0}"/>
              </a:ext>
            </a:extLst>
          </p:cNvPr>
          <p:cNvSpPr>
            <a:spLocks noChangeArrowheads="1"/>
          </p:cNvSpPr>
          <p:nvPr/>
        </p:nvSpPr>
        <p:spPr bwMode="auto">
          <a:xfrm>
            <a:off x="1066800" y="5334000"/>
            <a:ext cx="3200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rPr>
              <a:t>Petrified Forest of Arizona</a:t>
            </a:r>
          </a:p>
        </p:txBody>
      </p:sp>
      <p:sp>
        <p:nvSpPr>
          <p:cNvPr id="5" name="Rectangle 7">
            <a:extLst>
              <a:ext uri="{FF2B5EF4-FFF2-40B4-BE49-F238E27FC236}">
                <a16:creationId xmlns:a16="http://schemas.microsoft.com/office/drawing/2014/main" id="{2B6EDCB3-2E45-407A-B09B-DA1156430185}"/>
              </a:ext>
            </a:extLst>
          </p:cNvPr>
          <p:cNvSpPr>
            <a:spLocks noChangeArrowheads="1"/>
          </p:cNvSpPr>
          <p:nvPr/>
        </p:nvSpPr>
        <p:spPr bwMode="auto">
          <a:xfrm>
            <a:off x="692075" y="838200"/>
            <a:ext cx="39498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rPr>
              <a:t>Escalante Petrified Forest of Utah</a:t>
            </a:r>
          </a:p>
        </p:txBody>
      </p:sp>
      <p:sp>
        <p:nvSpPr>
          <p:cNvPr id="2" name="Arrow: Right 1">
            <a:extLst>
              <a:ext uri="{FF2B5EF4-FFF2-40B4-BE49-F238E27FC236}">
                <a16:creationId xmlns:a16="http://schemas.microsoft.com/office/drawing/2014/main" id="{D1DE0F7B-41C2-4BA6-8264-5D00751F286A}"/>
              </a:ext>
            </a:extLst>
          </p:cNvPr>
          <p:cNvSpPr/>
          <p:nvPr/>
        </p:nvSpPr>
        <p:spPr bwMode="auto">
          <a:xfrm rot="1181669">
            <a:off x="4129592" y="1889247"/>
            <a:ext cx="2127863" cy="588826"/>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7" name="Arrow: Right 6">
            <a:extLst>
              <a:ext uri="{FF2B5EF4-FFF2-40B4-BE49-F238E27FC236}">
                <a16:creationId xmlns:a16="http://schemas.microsoft.com/office/drawing/2014/main" id="{5B7F2312-309A-4BAC-AB38-3D58250C27D6}"/>
              </a:ext>
            </a:extLst>
          </p:cNvPr>
          <p:cNvSpPr/>
          <p:nvPr/>
        </p:nvSpPr>
        <p:spPr bwMode="auto">
          <a:xfrm rot="20869401">
            <a:off x="4313998" y="5247445"/>
            <a:ext cx="1581594" cy="612445"/>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8543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8469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5190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473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Ark</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Fountains of the Great Deep</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End of All Flesh</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Flood Subsides</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t>
            </a:r>
            <a:r>
              <a:rPr lang="en-US" altLang="en-US" sz="4400" b="1" dirty="0">
                <a:solidFill>
                  <a:srgbClr val="FFFFFF"/>
                </a:solidFill>
                <a:effectLst>
                  <a:glow rad="127000">
                    <a:prstClr val="black">
                      <a:alpha val="40000"/>
                    </a:prstClr>
                  </a:glow>
                </a:effectLst>
                <a:latin typeface="Arial" panose="020B0604020202020204" pitchFamily="34" charset="0"/>
              </a:rPr>
              <a:t>Constant Reminder</a:t>
            </a:r>
            <a:endPar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202687933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48308" y="809655"/>
            <a:ext cx="10695384"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“Even as Sodom and </a:t>
            </a:r>
            <a:r>
              <a:rPr kumimoji="0" lang="en-US" altLang="en-US" sz="54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Gomorrha</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cities about them in like manner…</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are set forth for an example</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suffering the vengeance of eternal fire.”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Jude 1:7</a:t>
            </a:r>
          </a:p>
        </p:txBody>
      </p:sp>
    </p:spTree>
    <p:extLst>
      <p:ext uri="{BB962C8B-B14F-4D97-AF65-F5344CB8AC3E}">
        <p14:creationId xmlns:p14="http://schemas.microsoft.com/office/powerpoint/2010/main" val="1564368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road&#10;&#10;Description automatically generated">
            <a:extLst>
              <a:ext uri="{FF2B5EF4-FFF2-40B4-BE49-F238E27FC236}">
                <a16:creationId xmlns:a16="http://schemas.microsoft.com/office/drawing/2014/main" id="{2CE4E7E8-6BEE-4CD5-BBA0-27A92EE479B3}"/>
              </a:ext>
            </a:extLst>
          </p:cNvPr>
          <p:cNvPicPr>
            <a:picLocks noChangeAspect="1"/>
          </p:cNvPicPr>
          <p:nvPr/>
        </p:nvPicPr>
        <p:blipFill rotWithShape="1">
          <a:blip r:embed="rId2">
            <a:extLst>
              <a:ext uri="{28A0092B-C50C-407E-A947-70E740481C1C}">
                <a14:useLocalDpi xmlns:a14="http://schemas.microsoft.com/office/drawing/2010/main" val="0"/>
              </a:ext>
            </a:extLst>
          </a:blip>
          <a:srcRect t="18422" r="-1" b="545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026" name="Picture 2" descr="How to Pump Gas: A Step By Step Guide - The Vehicle Lab">
            <a:extLst>
              <a:ext uri="{FF2B5EF4-FFF2-40B4-BE49-F238E27FC236}">
                <a16:creationId xmlns:a16="http://schemas.microsoft.com/office/drawing/2014/main" id="{CDBDD7FD-12ED-43C8-A167-6D2C12F07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29" b="5921"/>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Fossils, Fossils Everywhere! - Fort Collins Museum of Discovery">
            <a:extLst>
              <a:ext uri="{FF2B5EF4-FFF2-40B4-BE49-F238E27FC236}">
                <a16:creationId xmlns:a16="http://schemas.microsoft.com/office/drawing/2014/main" id="{2E0BD20D-DDD9-4627-94FF-77D828519C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06" r="3227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232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6"/>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“Knowing therefore the terror of the Lord,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we persuade men</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2 Corinthians 5:11</a:t>
            </a:r>
          </a:p>
        </p:txBody>
      </p:sp>
    </p:spTree>
    <p:extLst>
      <p:ext uri="{BB962C8B-B14F-4D97-AF65-F5344CB8AC3E}">
        <p14:creationId xmlns:p14="http://schemas.microsoft.com/office/powerpoint/2010/main" val="1183806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186220"/>
            <a:ext cx="1120140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Lamech</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lived after he begat Noah five hundred ninety and five years, and begat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sons and daughters</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5:30</a:t>
            </a:r>
          </a:p>
        </p:txBody>
      </p:sp>
    </p:spTree>
    <p:extLst>
      <p:ext uri="{BB962C8B-B14F-4D97-AF65-F5344CB8AC3E}">
        <p14:creationId xmlns:p14="http://schemas.microsoft.com/office/powerpoint/2010/main" val="123296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186220"/>
            <a:ext cx="1120140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“But </a:t>
            </a:r>
            <a:r>
              <a:rPr kumimoji="0" lang="en-US" altLang="en-US" sz="8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Noah found grace</a:t>
            </a:r>
            <a:r>
              <a:rPr kumimoji="0" lang="en-US" altLang="en-US" sz="8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in the eyes of the LORD.”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6:8</a:t>
            </a:r>
          </a:p>
        </p:txBody>
      </p:sp>
    </p:spTree>
    <p:extLst>
      <p:ext uri="{BB962C8B-B14F-4D97-AF65-F5344CB8AC3E}">
        <p14:creationId xmlns:p14="http://schemas.microsoft.com/office/powerpoint/2010/main" val="38266888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r="-20000"/>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381000" y="609600"/>
            <a:ext cx="6615050" cy="547842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“If sinners will be damned, at least </a:t>
            </a:r>
            <a:r>
              <a:rPr kumimoji="0" lang="en-US" altLang="en-US" sz="3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them leap to hell over our bodies</a:t>
            </a:r>
            <a:r>
              <a:rPr kumimoji="0" lang="en-US" altLang="en-US" sz="3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if they perish, let them perish with our arms around their knees imploring them to stay.  If hell must be filled, at least let it be filled in the teeth of our exertions, and </a:t>
            </a:r>
            <a:r>
              <a:rPr kumimoji="0" lang="en-US" altLang="en-US" sz="3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no one go there unwarned or </a:t>
            </a:r>
            <a:r>
              <a:rPr kumimoji="0" lang="en-US" altLang="en-US" sz="35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unprayed</a:t>
            </a:r>
            <a:r>
              <a:rPr kumimoji="0" lang="en-US" altLang="en-US" sz="3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for</a:t>
            </a:r>
            <a:r>
              <a:rPr kumimoji="0" lang="en-US" altLang="en-US" sz="3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7801100" y="5867400"/>
            <a:ext cx="439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Charles Haddon Spurgeon, 1860 Sermon at Exeter Hall </a:t>
            </a:r>
          </a:p>
        </p:txBody>
      </p:sp>
    </p:spTree>
    <p:extLst>
      <p:ext uri="{BB962C8B-B14F-4D97-AF65-F5344CB8AC3E}">
        <p14:creationId xmlns:p14="http://schemas.microsoft.com/office/powerpoint/2010/main" val="31266526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50FB6-AC82-41F3-B2E9-B02DCF2988BC}"/>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11" name="Text Box 2">
            <a:extLst>
              <a:ext uri="{FF2B5EF4-FFF2-40B4-BE49-F238E27FC236}">
                <a16:creationId xmlns:a16="http://schemas.microsoft.com/office/drawing/2014/main" id="{7B1F603B-BB45-4143-AF41-87D8111EC26D}"/>
              </a:ext>
            </a:extLst>
          </p:cNvPr>
          <p:cNvSpPr txBox="1">
            <a:spLocks noChangeArrowheads="1"/>
          </p:cNvSpPr>
          <p:nvPr/>
        </p:nvSpPr>
        <p:spPr bwMode="auto">
          <a:xfrm>
            <a:off x="1321790" y="1793796"/>
            <a:ext cx="939602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Evidence and Implications of the Worldwide Catastrophe</a:t>
            </a:r>
          </a:p>
        </p:txBody>
      </p:sp>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1752600" y="685800"/>
            <a:ext cx="8534400" cy="1107996"/>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The Genesis Flood</a:t>
            </a:r>
          </a:p>
        </p:txBody>
      </p:sp>
      <p:sp>
        <p:nvSpPr>
          <p:cNvPr id="13" name="Text Box 2">
            <a:extLst>
              <a:ext uri="{FF2B5EF4-FFF2-40B4-BE49-F238E27FC236}">
                <a16:creationId xmlns:a16="http://schemas.microsoft.com/office/drawing/2014/main" id="{0A98BBD9-1150-492B-B367-67BCFEA5914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3</a:t>
            </a:r>
          </a:p>
        </p:txBody>
      </p:sp>
      <p:sp>
        <p:nvSpPr>
          <p:cNvPr id="3" name="TextBox 2">
            <a:extLst>
              <a:ext uri="{FF2B5EF4-FFF2-40B4-BE49-F238E27FC236}">
                <a16:creationId xmlns:a16="http://schemas.microsoft.com/office/drawing/2014/main" id="{A2B34B02-3EEB-4763-FE40-9F25B8E07B06}"/>
              </a:ext>
            </a:extLst>
          </p:cNvPr>
          <p:cNvSpPr txBox="1"/>
          <p:nvPr/>
        </p:nvSpPr>
        <p:spPr>
          <a:xfrm>
            <a:off x="311727" y="5888181"/>
            <a:ext cx="46181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Arial"/>
                <a:cs typeface="Arial"/>
              </a:rPr>
              <a:t>By Stephen Lawwell</a:t>
            </a:r>
          </a:p>
        </p:txBody>
      </p:sp>
    </p:spTree>
    <p:extLst>
      <p:ext uri="{BB962C8B-B14F-4D97-AF65-F5344CB8AC3E}">
        <p14:creationId xmlns:p14="http://schemas.microsoft.com/office/powerpoint/2010/main" val="42383672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r="-9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A2C57CD-F9AD-4586-A69F-EFC14C0D7672}"/>
              </a:ext>
            </a:extLst>
          </p:cNvPr>
          <p:cNvSpPr/>
          <p:nvPr/>
        </p:nvSpPr>
        <p:spPr bwMode="auto">
          <a:xfrm>
            <a:off x="8229600" y="457200"/>
            <a:ext cx="577326" cy="1828800"/>
          </a:xfrm>
          <a:prstGeom prst="down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itchFamily="34" charset="0"/>
              <a:ea typeface="+mn-ea"/>
              <a:cs typeface="Arial" panose="020B0604020202020204" pitchFamily="34" charset="0"/>
            </a:endParaRPr>
          </a:p>
        </p:txBody>
      </p:sp>
      <p:sp>
        <p:nvSpPr>
          <p:cNvPr id="3" name="Text Box 7">
            <a:extLst>
              <a:ext uri="{FF2B5EF4-FFF2-40B4-BE49-F238E27FC236}">
                <a16:creationId xmlns:a16="http://schemas.microsoft.com/office/drawing/2014/main" id="{B7718566-E4D5-4E2E-8778-0C046F3C4533}"/>
              </a:ext>
            </a:extLst>
          </p:cNvPr>
          <p:cNvSpPr txBox="1">
            <a:spLocks noChangeArrowheads="1"/>
          </p:cNvSpPr>
          <p:nvPr/>
        </p:nvSpPr>
        <p:spPr bwMode="auto">
          <a:xfrm>
            <a:off x="7680063" y="2209800"/>
            <a:ext cx="16764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480</a:t>
            </a:r>
          </a:p>
        </p:txBody>
      </p:sp>
    </p:spTree>
    <p:extLst>
      <p:ext uri="{BB962C8B-B14F-4D97-AF65-F5344CB8AC3E}">
        <p14:creationId xmlns:p14="http://schemas.microsoft.com/office/powerpoint/2010/main" val="2408977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r="-9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A2C57CD-F9AD-4586-A69F-EFC14C0D7672}"/>
              </a:ext>
            </a:extLst>
          </p:cNvPr>
          <p:cNvSpPr/>
          <p:nvPr/>
        </p:nvSpPr>
        <p:spPr bwMode="auto">
          <a:xfrm rot="3235761">
            <a:off x="9976416" y="-100149"/>
            <a:ext cx="561774" cy="1591312"/>
          </a:xfrm>
          <a:prstGeom prst="down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itchFamily="34" charset="0"/>
              <a:ea typeface="+mn-ea"/>
              <a:cs typeface="Arial" panose="020B0604020202020204" pitchFamily="34" charset="0"/>
            </a:endParaRPr>
          </a:p>
        </p:txBody>
      </p:sp>
      <p:sp>
        <p:nvSpPr>
          <p:cNvPr id="3" name="Text Box 7">
            <a:extLst>
              <a:ext uri="{FF2B5EF4-FFF2-40B4-BE49-F238E27FC236}">
                <a16:creationId xmlns:a16="http://schemas.microsoft.com/office/drawing/2014/main" id="{B7718566-E4D5-4E2E-8778-0C046F3C4533}"/>
              </a:ext>
            </a:extLst>
          </p:cNvPr>
          <p:cNvSpPr txBox="1">
            <a:spLocks noChangeArrowheads="1"/>
          </p:cNvSpPr>
          <p:nvPr/>
        </p:nvSpPr>
        <p:spPr bwMode="auto">
          <a:xfrm>
            <a:off x="990600" y="3411967"/>
            <a:ext cx="6553200" cy="2123658"/>
          </a:xfrm>
          <a:prstGeom prst="rect">
            <a:avLst/>
          </a:prstGeom>
          <a:solidFill>
            <a:srgbClr val="153261"/>
          </a:solidFill>
          <a:ln w="76200">
            <a:solidFill>
              <a:schemeClr val="tx1"/>
            </a:solid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Methusaleh</a:t>
            </a:r>
            <a:endParaRPr lang="en-US" altLang="en-US" sz="4400" b="1" noProof="0" dirty="0">
              <a:solidFill>
                <a:srgbClr val="FFFF00"/>
              </a:solidFill>
              <a:effectLst>
                <a:glow rad="127000">
                  <a:prstClr val="black">
                    <a:alpha val="40000"/>
                  </a:prstClr>
                </a:glow>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chemeClr val="bg1"/>
                </a:solidFill>
                <a:effectLst>
                  <a:glow rad="127000">
                    <a:prstClr val="black">
                      <a:alpha val="40000"/>
                    </a:prstClr>
                  </a:glow>
                </a:effectLst>
                <a:latin typeface="Arial" panose="020B0604020202020204" pitchFamily="34" charset="0"/>
              </a:rPr>
              <a:t>(</a:t>
            </a:r>
            <a:r>
              <a:rPr lang="en-US" altLang="en-US" sz="4400" b="1" i="1" dirty="0">
                <a:solidFill>
                  <a:schemeClr val="bg1"/>
                </a:solidFill>
                <a:effectLst>
                  <a:glow rad="127000">
                    <a:prstClr val="black">
                      <a:alpha val="40000"/>
                    </a:prstClr>
                  </a:glow>
                </a:effectLst>
                <a:latin typeface="Arial" panose="020B0604020202020204" pitchFamily="34" charset="0"/>
              </a:rPr>
              <a:t>“when he dies, it shall come or be sent”)</a:t>
            </a:r>
            <a:endParaRPr kumimoji="0" lang="en-US" altLang="en-US" sz="44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ndParaRPr>
          </a:p>
        </p:txBody>
      </p:sp>
    </p:spTree>
    <p:extLst>
      <p:ext uri="{BB962C8B-B14F-4D97-AF65-F5344CB8AC3E}">
        <p14:creationId xmlns:p14="http://schemas.microsoft.com/office/powerpoint/2010/main" val="3574387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6"/>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“…Noah the eighth person, a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preacher of righteousness</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2 Peter 2:5</a:t>
            </a:r>
          </a:p>
        </p:txBody>
      </p:sp>
    </p:spTree>
    <p:extLst>
      <p:ext uri="{BB962C8B-B14F-4D97-AF65-F5344CB8AC3E}">
        <p14:creationId xmlns:p14="http://schemas.microsoft.com/office/powerpoint/2010/main" val="2475025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6"/>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“Knowing therefore the terror of the Lord,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we persuade men</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2 Corinthians 5:11</a:t>
            </a:r>
          </a:p>
        </p:txBody>
      </p:sp>
    </p:spTree>
    <p:extLst>
      <p:ext uri="{BB962C8B-B14F-4D97-AF65-F5344CB8AC3E}">
        <p14:creationId xmlns:p14="http://schemas.microsoft.com/office/powerpoint/2010/main" val="14374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001554"/>
            <a:ext cx="1120140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Noah was five hundred years old: and Noah begat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Shem, Ham, and Japheth</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5:32</a:t>
            </a:r>
          </a:p>
        </p:txBody>
      </p:sp>
    </p:spTree>
    <p:extLst>
      <p:ext uri="{BB962C8B-B14F-4D97-AF65-F5344CB8AC3E}">
        <p14:creationId xmlns:p14="http://schemas.microsoft.com/office/powerpoint/2010/main" val="409810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15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Ark</a:t>
            </a: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7748558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D45635F-09B1-4E04-8CC8-ECF028E332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5878" y="484632"/>
            <a:ext cx="6215025" cy="58887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163F1AC-CBE4-4805-91AE-D92A65BC2E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34655" y="804653"/>
            <a:ext cx="4172712" cy="524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991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3">
            <a:extLst>
              <a:ext uri="{FF2B5EF4-FFF2-40B4-BE49-F238E27FC236}">
                <a16:creationId xmlns:a16="http://schemas.microsoft.com/office/drawing/2014/main" id="{4BF8DDA0-BC7A-4A50-BE62-D05BCB4F8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1142"/>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1B81E4-4800-4414-8D0C-BBD3799B72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63" b="35933"/>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D02FFEF-7F14-4D5F-B4B5-1B87D3BFD7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6924"/>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1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man, indoor, sitting&#10;&#10;Description automatically generated">
            <a:extLst>
              <a:ext uri="{FF2B5EF4-FFF2-40B4-BE49-F238E27FC236}">
                <a16:creationId xmlns:a16="http://schemas.microsoft.com/office/drawing/2014/main" id="{10D9BC73-EFDD-4720-AC30-1B9A72AC2431}"/>
              </a:ext>
            </a:extLst>
          </p:cNvPr>
          <p:cNvPicPr>
            <a:picLocks noChangeAspect="1"/>
          </p:cNvPicPr>
          <p:nvPr/>
        </p:nvPicPr>
        <p:blipFill rotWithShape="1">
          <a:blip r:embed="rId2">
            <a:extLst>
              <a:ext uri="{28A0092B-C50C-407E-A947-70E740481C1C}">
                <a14:useLocalDpi xmlns:a14="http://schemas.microsoft.com/office/drawing/2010/main" val="0"/>
              </a:ext>
            </a:extLst>
          </a:blip>
          <a:srcRect r="1" b="13127"/>
          <a:stretch/>
        </p:blipFill>
        <p:spPr>
          <a:xfrm>
            <a:off x="-2" y="10"/>
            <a:ext cx="7973942" cy="6857990"/>
          </a:xfrm>
          <a:prstGeom prst="rect">
            <a:avLst/>
          </a:prstGeom>
        </p:spPr>
      </p:pic>
      <p:pic>
        <p:nvPicPr>
          <p:cNvPr id="14" name="Picture 13" descr="A close up of a green field&#10;&#10;Description automatically generated">
            <a:extLst>
              <a:ext uri="{FF2B5EF4-FFF2-40B4-BE49-F238E27FC236}">
                <a16:creationId xmlns:a16="http://schemas.microsoft.com/office/drawing/2014/main" id="{17198A0A-E095-42F3-8E32-947DE04A6D77}"/>
              </a:ext>
            </a:extLst>
          </p:cNvPr>
          <p:cNvPicPr>
            <a:picLocks noChangeAspect="1"/>
          </p:cNvPicPr>
          <p:nvPr/>
        </p:nvPicPr>
        <p:blipFill rotWithShape="1">
          <a:blip r:embed="rId3">
            <a:extLst>
              <a:ext uri="{28A0092B-C50C-407E-A947-70E740481C1C}">
                <a14:useLocalDpi xmlns:a14="http://schemas.microsoft.com/office/drawing/2010/main" val="0"/>
              </a:ext>
            </a:extLst>
          </a:blip>
          <a:srcRect t="11126" r="-3" b="17439"/>
          <a:stretch/>
        </p:blipFill>
        <p:spPr>
          <a:xfrm>
            <a:off x="8129873" y="2340859"/>
            <a:ext cx="4062127" cy="2176272"/>
          </a:xfrm>
          <a:prstGeom prst="rect">
            <a:avLst/>
          </a:prstGeom>
        </p:spPr>
      </p:pic>
      <p:pic>
        <p:nvPicPr>
          <p:cNvPr id="12" name="Picture 11" descr="A picture containing grass, outdoor, building, sheep&#10;&#10;Description automatically generated">
            <a:extLst>
              <a:ext uri="{FF2B5EF4-FFF2-40B4-BE49-F238E27FC236}">
                <a16:creationId xmlns:a16="http://schemas.microsoft.com/office/drawing/2014/main" id="{845DD3F1-F8ED-4DD0-9466-1C9926C83FE2}"/>
              </a:ext>
            </a:extLst>
          </p:cNvPr>
          <p:cNvPicPr>
            <a:picLocks noChangeAspect="1"/>
          </p:cNvPicPr>
          <p:nvPr/>
        </p:nvPicPr>
        <p:blipFill rotWithShape="1">
          <a:blip r:embed="rId4">
            <a:extLst>
              <a:ext uri="{28A0092B-C50C-407E-A947-70E740481C1C}">
                <a14:useLocalDpi xmlns:a14="http://schemas.microsoft.com/office/drawing/2010/main" val="0"/>
              </a:ext>
            </a:extLst>
          </a:blip>
          <a:srcRect t="4331" r="-3" b="-3"/>
          <a:stretch/>
        </p:blipFill>
        <p:spPr>
          <a:xfrm>
            <a:off x="8129872" y="4681719"/>
            <a:ext cx="4062128" cy="2176272"/>
          </a:xfrm>
          <a:prstGeom prst="rect">
            <a:avLst/>
          </a:prstGeom>
        </p:spPr>
      </p:pic>
      <p:pic>
        <p:nvPicPr>
          <p:cNvPr id="5" name="Picture 4" descr="A picture containing person, man, board, doing&#10;&#10;Description automatically generated">
            <a:extLst>
              <a:ext uri="{FF2B5EF4-FFF2-40B4-BE49-F238E27FC236}">
                <a16:creationId xmlns:a16="http://schemas.microsoft.com/office/drawing/2014/main" id="{552CCC08-34BC-4D75-9D59-2A8AC123F2E7}"/>
              </a:ext>
            </a:extLst>
          </p:cNvPr>
          <p:cNvPicPr>
            <a:picLocks noChangeAspect="1"/>
          </p:cNvPicPr>
          <p:nvPr/>
        </p:nvPicPr>
        <p:blipFill rotWithShape="1">
          <a:blip r:embed="rId5">
            <a:extLst>
              <a:ext uri="{28A0092B-C50C-407E-A947-70E740481C1C}">
                <a14:useLocalDpi xmlns:a14="http://schemas.microsoft.com/office/drawing/2010/main" val="0"/>
              </a:ext>
            </a:extLst>
          </a:blip>
          <a:srcRect t="3401" r="-3" b="23706"/>
          <a:stretch/>
        </p:blipFill>
        <p:spPr>
          <a:xfrm>
            <a:off x="8129870" y="0"/>
            <a:ext cx="4062128" cy="2176272"/>
          </a:xfrm>
          <a:prstGeom prst="rect">
            <a:avLst/>
          </a:prstGeom>
        </p:spPr>
      </p:pic>
    </p:spTree>
    <p:extLst>
      <p:ext uri="{BB962C8B-B14F-4D97-AF65-F5344CB8AC3E}">
        <p14:creationId xmlns:p14="http://schemas.microsoft.com/office/powerpoint/2010/main" val="38202359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6F6965D-BB40-4155-AEC4-5FA94DF2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870074"/>
            <a:ext cx="10439400" cy="2100114"/>
          </a:xfrm>
          <a:prstGeom prst="rect">
            <a:avLst/>
          </a:prstGeom>
        </p:spPr>
      </p:pic>
      <p:sp>
        <p:nvSpPr>
          <p:cNvPr id="9" name="Text Box 7">
            <a:extLst>
              <a:ext uri="{FF2B5EF4-FFF2-40B4-BE49-F238E27FC236}">
                <a16:creationId xmlns:a16="http://schemas.microsoft.com/office/drawing/2014/main" id="{F9BA4E4A-8E1F-4FA3-9F21-3CE2D143BCF1}"/>
              </a:ext>
            </a:extLst>
          </p:cNvPr>
          <p:cNvSpPr txBox="1">
            <a:spLocks noChangeArrowheads="1"/>
          </p:cNvSpPr>
          <p:nvPr/>
        </p:nvSpPr>
        <p:spPr bwMode="auto">
          <a:xfrm>
            <a:off x="1669254" y="854411"/>
            <a:ext cx="8853488"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effectLst/>
                <a:uLnTx/>
                <a:uFillTx/>
                <a:latin typeface="Arial" panose="020B0604020202020204" pitchFamily="34" charset="0"/>
              </a:rPr>
              <a:t>How Big Was The Ark?</a:t>
            </a:r>
          </a:p>
        </p:txBody>
      </p:sp>
      <p:sp>
        <p:nvSpPr>
          <p:cNvPr id="10" name="Text Box 7">
            <a:extLst>
              <a:ext uri="{FF2B5EF4-FFF2-40B4-BE49-F238E27FC236}">
                <a16:creationId xmlns:a16="http://schemas.microsoft.com/office/drawing/2014/main" id="{1928C26E-5D5C-4520-9327-9294A94643D8}"/>
              </a:ext>
            </a:extLst>
          </p:cNvPr>
          <p:cNvSpPr txBox="1">
            <a:spLocks noChangeArrowheads="1"/>
          </p:cNvSpPr>
          <p:nvPr/>
        </p:nvSpPr>
        <p:spPr bwMode="auto">
          <a:xfrm>
            <a:off x="2271711" y="4343400"/>
            <a:ext cx="7648575" cy="153888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u="none" strike="noStrike" kern="1200" cap="none" spc="0" normalizeH="0" baseline="0" noProof="0" dirty="0">
                <a:ln>
                  <a:noFill/>
                </a:ln>
                <a:solidFill>
                  <a:srgbClr val="FF0000"/>
                </a:solidFill>
                <a:effectLst/>
                <a:uLnTx/>
                <a:uFillTx/>
                <a:latin typeface="Arial" panose="020B0604020202020204" pitchFamily="34" charset="0"/>
              </a:rPr>
              <a:t>300 x 50 x 30 cubits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i="1" dirty="0">
                <a:latin typeface="Arial" panose="020B0604020202020204" pitchFamily="34" charset="0"/>
              </a:rPr>
              <a:t>(Genesis 6:15)</a:t>
            </a:r>
            <a:endParaRPr kumimoji="0" lang="en-US" altLang="en-US" sz="4000" b="1" i="1" u="none" strike="noStrike" kern="1200"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992368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3098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1C4E32D-FE51-4654-9AE7-5C2A5472A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310" y="3429000"/>
            <a:ext cx="6814690" cy="2900172"/>
          </a:xfrm>
          <a:prstGeom prst="rect">
            <a:avLst/>
          </a:prstGeom>
        </p:spPr>
      </p:pic>
      <p:pic>
        <p:nvPicPr>
          <p:cNvPr id="8" name="Picture 7" descr="Diagram&#10;&#10;Description automatically generated">
            <a:extLst>
              <a:ext uri="{FF2B5EF4-FFF2-40B4-BE49-F238E27FC236}">
                <a16:creationId xmlns:a16="http://schemas.microsoft.com/office/drawing/2014/main" id="{9AC8C81A-8C5E-44AD-8453-16106C347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541" y="0"/>
            <a:ext cx="8594459" cy="3657600"/>
          </a:xfrm>
          <a:prstGeom prst="rect">
            <a:avLst/>
          </a:prstGeom>
        </p:spPr>
      </p:pic>
    </p:spTree>
    <p:extLst>
      <p:ext uri="{BB962C8B-B14F-4D97-AF65-F5344CB8AC3E}">
        <p14:creationId xmlns:p14="http://schemas.microsoft.com/office/powerpoint/2010/main" val="13891643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396AB7F-AA6D-4677-8228-2C1EFFD63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875028"/>
            <a:ext cx="10905066" cy="3107943"/>
          </a:xfrm>
          <a:prstGeom prst="rect">
            <a:avLst/>
          </a:prstGeom>
        </p:spPr>
      </p:pic>
      <p:sp>
        <p:nvSpPr>
          <p:cNvPr id="41" name="Text Box 7">
            <a:extLst>
              <a:ext uri="{FF2B5EF4-FFF2-40B4-BE49-F238E27FC236}">
                <a16:creationId xmlns:a16="http://schemas.microsoft.com/office/drawing/2014/main" id="{AA25CD43-0D9D-4021-9C34-48E72BAAE52A}"/>
              </a:ext>
            </a:extLst>
          </p:cNvPr>
          <p:cNvSpPr txBox="1">
            <a:spLocks noChangeArrowheads="1"/>
          </p:cNvSpPr>
          <p:nvPr/>
        </p:nvSpPr>
        <p:spPr bwMode="auto">
          <a:xfrm>
            <a:off x="2271712" y="609600"/>
            <a:ext cx="7648575"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u="none" strike="noStrike" kern="1200" cap="none" spc="0" normalizeH="0" baseline="0" noProof="0" dirty="0">
                <a:ln>
                  <a:noFill/>
                </a:ln>
                <a:effectLst/>
                <a:uLnTx/>
                <a:uFillTx/>
                <a:latin typeface="Arial" panose="020B0604020202020204" pitchFamily="34" charset="0"/>
              </a:rPr>
              <a:t>Royal Egyptian Cubit</a:t>
            </a:r>
          </a:p>
        </p:txBody>
      </p:sp>
    </p:spTree>
    <p:extLst>
      <p:ext uri="{BB962C8B-B14F-4D97-AF65-F5344CB8AC3E}">
        <p14:creationId xmlns:p14="http://schemas.microsoft.com/office/powerpoint/2010/main" val="8573360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6F6965D-BB40-4155-AEC4-5FA94DF2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870074"/>
            <a:ext cx="10439400" cy="2100114"/>
          </a:xfrm>
          <a:prstGeom prst="rect">
            <a:avLst/>
          </a:prstGeom>
        </p:spPr>
      </p:pic>
      <p:sp>
        <p:nvSpPr>
          <p:cNvPr id="9" name="Text Box 7">
            <a:extLst>
              <a:ext uri="{FF2B5EF4-FFF2-40B4-BE49-F238E27FC236}">
                <a16:creationId xmlns:a16="http://schemas.microsoft.com/office/drawing/2014/main" id="{F9BA4E4A-8E1F-4FA3-9F21-3CE2D143BCF1}"/>
              </a:ext>
            </a:extLst>
          </p:cNvPr>
          <p:cNvSpPr txBox="1">
            <a:spLocks noChangeArrowheads="1"/>
          </p:cNvSpPr>
          <p:nvPr/>
        </p:nvSpPr>
        <p:spPr bwMode="auto">
          <a:xfrm>
            <a:off x="2271710" y="854411"/>
            <a:ext cx="7648575"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u="none" strike="noStrike" kern="1200" cap="none" spc="0" normalizeH="0" baseline="0" noProof="0" dirty="0">
                <a:ln>
                  <a:noFill/>
                </a:ln>
                <a:effectLst/>
                <a:uLnTx/>
                <a:uFillTx/>
                <a:latin typeface="Arial" panose="020B0604020202020204" pitchFamily="34" charset="0"/>
              </a:rPr>
              <a:t>440 x 73.33 x 44 feet</a:t>
            </a:r>
          </a:p>
        </p:txBody>
      </p:sp>
      <p:sp>
        <p:nvSpPr>
          <p:cNvPr id="10" name="Text Box 7">
            <a:extLst>
              <a:ext uri="{FF2B5EF4-FFF2-40B4-BE49-F238E27FC236}">
                <a16:creationId xmlns:a16="http://schemas.microsoft.com/office/drawing/2014/main" id="{1928C26E-5D5C-4520-9327-9294A94643D8}"/>
              </a:ext>
            </a:extLst>
          </p:cNvPr>
          <p:cNvSpPr txBox="1">
            <a:spLocks noChangeArrowheads="1"/>
          </p:cNvSpPr>
          <p:nvPr/>
        </p:nvSpPr>
        <p:spPr bwMode="auto">
          <a:xfrm>
            <a:off x="1783554" y="4570352"/>
            <a:ext cx="8624889" cy="6463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effectLst/>
                <a:uLnTx/>
                <a:uFillTx/>
                <a:latin typeface="Arial" panose="020B0604020202020204" pitchFamily="34" charset="0"/>
              </a:rPr>
              <a:t>(Shorter Egyptian cubit of 17.6 inches)</a:t>
            </a:r>
          </a:p>
        </p:txBody>
      </p:sp>
    </p:spTree>
    <p:extLst>
      <p:ext uri="{BB962C8B-B14F-4D97-AF65-F5344CB8AC3E}">
        <p14:creationId xmlns:p14="http://schemas.microsoft.com/office/powerpoint/2010/main" val="6360544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6F6965D-BB40-4155-AEC4-5FA94DF2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870074"/>
            <a:ext cx="10439400" cy="2100114"/>
          </a:xfrm>
          <a:prstGeom prst="rect">
            <a:avLst/>
          </a:prstGeom>
        </p:spPr>
      </p:pic>
      <p:sp>
        <p:nvSpPr>
          <p:cNvPr id="9" name="Text Box 7">
            <a:extLst>
              <a:ext uri="{FF2B5EF4-FFF2-40B4-BE49-F238E27FC236}">
                <a16:creationId xmlns:a16="http://schemas.microsoft.com/office/drawing/2014/main" id="{F9BA4E4A-8E1F-4FA3-9F21-3CE2D143BCF1}"/>
              </a:ext>
            </a:extLst>
          </p:cNvPr>
          <p:cNvSpPr txBox="1">
            <a:spLocks noChangeArrowheads="1"/>
          </p:cNvSpPr>
          <p:nvPr/>
        </p:nvSpPr>
        <p:spPr bwMode="auto">
          <a:xfrm>
            <a:off x="2027631" y="853515"/>
            <a:ext cx="8136733"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atin typeface="Arial" panose="020B0604020202020204" pitchFamily="34" charset="0"/>
              </a:rPr>
              <a:t>515 x 85.83 x 51.5</a:t>
            </a:r>
            <a:r>
              <a:rPr kumimoji="0" lang="en-US" altLang="en-US" sz="6000" b="1" u="none" strike="noStrike" kern="1200" cap="none" spc="0" normalizeH="0" baseline="0" noProof="0" dirty="0">
                <a:ln>
                  <a:noFill/>
                </a:ln>
                <a:effectLst/>
                <a:uLnTx/>
                <a:uFillTx/>
                <a:latin typeface="Arial" panose="020B0604020202020204" pitchFamily="34" charset="0"/>
              </a:rPr>
              <a:t> feet</a:t>
            </a:r>
          </a:p>
        </p:txBody>
      </p:sp>
      <p:sp>
        <p:nvSpPr>
          <p:cNvPr id="10" name="Text Box 7">
            <a:extLst>
              <a:ext uri="{FF2B5EF4-FFF2-40B4-BE49-F238E27FC236}">
                <a16:creationId xmlns:a16="http://schemas.microsoft.com/office/drawing/2014/main" id="{1928C26E-5D5C-4520-9327-9294A94643D8}"/>
              </a:ext>
            </a:extLst>
          </p:cNvPr>
          <p:cNvSpPr txBox="1">
            <a:spLocks noChangeArrowheads="1"/>
          </p:cNvSpPr>
          <p:nvPr/>
        </p:nvSpPr>
        <p:spPr bwMode="auto">
          <a:xfrm>
            <a:off x="1783554" y="4570352"/>
            <a:ext cx="8624889" cy="6463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effectLst/>
                <a:uLnTx/>
                <a:uFillTx/>
                <a:latin typeface="Arial" panose="020B0604020202020204" pitchFamily="34" charset="0"/>
              </a:rPr>
              <a:t>(Longer Egyptian cubit of 20.6 inches)</a:t>
            </a:r>
          </a:p>
        </p:txBody>
      </p:sp>
    </p:spTree>
    <p:extLst>
      <p:ext uri="{BB962C8B-B14F-4D97-AF65-F5344CB8AC3E}">
        <p14:creationId xmlns:p14="http://schemas.microsoft.com/office/powerpoint/2010/main" val="38282394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F9BA4E4A-8E1F-4FA3-9F21-3CE2D143BCF1}"/>
              </a:ext>
            </a:extLst>
          </p:cNvPr>
          <p:cNvSpPr txBox="1">
            <a:spLocks noChangeArrowheads="1"/>
          </p:cNvSpPr>
          <p:nvPr/>
        </p:nvSpPr>
        <p:spPr bwMode="auto">
          <a:xfrm>
            <a:off x="228600" y="4191000"/>
            <a:ext cx="5516169" cy="16312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atin typeface="Arial" panose="020B0604020202020204" pitchFamily="34" charset="0"/>
              </a:rPr>
              <a:t>Three Decks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i="1" dirty="0">
                <a:latin typeface="Arial" panose="020B0604020202020204" pitchFamily="34" charset="0"/>
              </a:rPr>
              <a:t>(Genesis 6:16)</a:t>
            </a:r>
            <a:endParaRPr kumimoji="0" lang="en-US" altLang="en-US" sz="4000" b="1" i="1" u="none" strike="noStrike" kern="1200"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4985834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762000"/>
            <a:ext cx="11201400" cy="440120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of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every living thing of all flesh, two of every sort shalt thou bring into the ark, to keep them alive with thee</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they shall be male and female. Of fowls after their kind, and of cattle after their kind, of every creeping thing of the earth after his kind, two of every sort shall come unto thee, to keep them alive.”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6:19-20</a:t>
            </a:r>
          </a:p>
        </p:txBody>
      </p:sp>
    </p:spTree>
    <p:extLst>
      <p:ext uri="{BB962C8B-B14F-4D97-AF65-F5344CB8AC3E}">
        <p14:creationId xmlns:p14="http://schemas.microsoft.com/office/powerpoint/2010/main" val="635065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4163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dog sitting in the grass&#10;&#10;Description automatically generated with medium confidence">
            <a:extLst>
              <a:ext uri="{FF2B5EF4-FFF2-40B4-BE49-F238E27FC236}">
                <a16:creationId xmlns:a16="http://schemas.microsoft.com/office/drawing/2014/main" id="{42D0794C-BA79-4F02-A270-65F22F7FB611}"/>
              </a:ext>
            </a:extLst>
          </p:cNvPr>
          <p:cNvPicPr>
            <a:picLocks noChangeAspect="1"/>
          </p:cNvPicPr>
          <p:nvPr/>
        </p:nvPicPr>
        <p:blipFill rotWithShape="1">
          <a:blip r:embed="rId2">
            <a:extLst>
              <a:ext uri="{28A0092B-C50C-407E-A947-70E740481C1C}">
                <a14:useLocalDpi xmlns:a14="http://schemas.microsoft.com/office/drawing/2010/main" val="0"/>
              </a:ext>
            </a:extLst>
          </a:blip>
          <a:srcRect l="30148" r="22542" b="1"/>
          <a:stretch/>
        </p:blipFill>
        <p:spPr>
          <a:xfrm>
            <a:off x="192528" y="171716"/>
            <a:ext cx="3793268" cy="6514565"/>
          </a:xfrm>
          <a:prstGeom prst="rect">
            <a:avLst/>
          </a:prstGeom>
        </p:spPr>
      </p:pic>
      <p:pic>
        <p:nvPicPr>
          <p:cNvPr id="6" name="Picture 5" descr="A wolf looking at the camera&#10;&#10;Description automatically generated with medium confidence">
            <a:extLst>
              <a:ext uri="{FF2B5EF4-FFF2-40B4-BE49-F238E27FC236}">
                <a16:creationId xmlns:a16="http://schemas.microsoft.com/office/drawing/2014/main" id="{21632F8A-E839-4266-90F8-268C6A096700}"/>
              </a:ext>
            </a:extLst>
          </p:cNvPr>
          <p:cNvPicPr>
            <a:picLocks noChangeAspect="1"/>
          </p:cNvPicPr>
          <p:nvPr/>
        </p:nvPicPr>
        <p:blipFill rotWithShape="1">
          <a:blip r:embed="rId3">
            <a:extLst>
              <a:ext uri="{28A0092B-C50C-407E-A947-70E740481C1C}">
                <a14:useLocalDpi xmlns:a14="http://schemas.microsoft.com/office/drawing/2010/main" val="0"/>
              </a:ext>
            </a:extLst>
          </a:blip>
          <a:srcRect l="35428" r="31563" b="1"/>
          <a:stretch/>
        </p:blipFill>
        <p:spPr>
          <a:xfrm>
            <a:off x="4184538" y="171716"/>
            <a:ext cx="3822924" cy="6514565"/>
          </a:xfrm>
          <a:prstGeom prst="rect">
            <a:avLst/>
          </a:prstGeom>
        </p:spPr>
      </p:pic>
      <p:pic>
        <p:nvPicPr>
          <p:cNvPr id="8" name="Picture 7" descr="A wolf in the snow&#10;&#10;Description automatically generated">
            <a:extLst>
              <a:ext uri="{FF2B5EF4-FFF2-40B4-BE49-F238E27FC236}">
                <a16:creationId xmlns:a16="http://schemas.microsoft.com/office/drawing/2014/main" id="{1B3B57AD-8216-4FA2-81DC-EB7D1882BBE9}"/>
              </a:ext>
            </a:extLst>
          </p:cNvPr>
          <p:cNvPicPr>
            <a:picLocks noChangeAspect="1"/>
          </p:cNvPicPr>
          <p:nvPr/>
        </p:nvPicPr>
        <p:blipFill rotWithShape="1">
          <a:blip r:embed="rId4">
            <a:extLst>
              <a:ext uri="{28A0092B-C50C-407E-A947-70E740481C1C}">
                <a14:useLocalDpi xmlns:a14="http://schemas.microsoft.com/office/drawing/2010/main" val="0"/>
              </a:ext>
            </a:extLst>
          </a:blip>
          <a:srcRect l="23425" r="18258" b="-3"/>
          <a:stretch/>
        </p:blipFill>
        <p:spPr>
          <a:xfrm>
            <a:off x="8188032" y="171716"/>
            <a:ext cx="3799007" cy="6514565"/>
          </a:xfrm>
          <a:prstGeom prst="rect">
            <a:avLst/>
          </a:prstGeom>
        </p:spPr>
      </p:pic>
      <p:sp>
        <p:nvSpPr>
          <p:cNvPr id="14" name="Rectangle 3">
            <a:extLst>
              <a:ext uri="{FF2B5EF4-FFF2-40B4-BE49-F238E27FC236}">
                <a16:creationId xmlns:a16="http://schemas.microsoft.com/office/drawing/2014/main" id="{AFF594C3-4B72-4958-A343-40A6656EE652}"/>
              </a:ext>
            </a:extLst>
          </p:cNvPr>
          <p:cNvSpPr>
            <a:spLocks noChangeArrowheads="1"/>
          </p:cNvSpPr>
          <p:nvPr/>
        </p:nvSpPr>
        <p:spPr bwMode="auto">
          <a:xfrm>
            <a:off x="163449" y="5122030"/>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a:t>
            </a:r>
            <a:r>
              <a:rPr kumimoji="0" lang="en-US" altLang="en-US" sz="3600" b="1" i="1"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familiaris</a:t>
            </a: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dog</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15" name="Rectangle 3">
            <a:extLst>
              <a:ext uri="{FF2B5EF4-FFF2-40B4-BE49-F238E27FC236}">
                <a16:creationId xmlns:a16="http://schemas.microsoft.com/office/drawing/2014/main" id="{FC13A4F1-D2A1-4E93-9772-A0EC41501A76}"/>
              </a:ext>
            </a:extLst>
          </p:cNvPr>
          <p:cNvSpPr>
            <a:spLocks noChangeArrowheads="1"/>
          </p:cNvSpPr>
          <p:nvPr/>
        </p:nvSpPr>
        <p:spPr bwMode="auto">
          <a:xfrm>
            <a:off x="4184538" y="5125078"/>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a:t>
            </a:r>
            <a:r>
              <a:rPr kumimoji="0" lang="en-US" altLang="en-US" sz="3600" b="1" i="1"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lestes</a:t>
            </a: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coyote</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16" name="Rectangle 3">
            <a:extLst>
              <a:ext uri="{FF2B5EF4-FFF2-40B4-BE49-F238E27FC236}">
                <a16:creationId xmlns:a16="http://schemas.microsoft.com/office/drawing/2014/main" id="{6E190874-206B-47C4-A4D4-58E1C16A9902}"/>
              </a:ext>
            </a:extLst>
          </p:cNvPr>
          <p:cNvSpPr>
            <a:spLocks noChangeArrowheads="1"/>
          </p:cNvSpPr>
          <p:nvPr/>
        </p:nvSpPr>
        <p:spPr bwMode="auto">
          <a:xfrm>
            <a:off x="8158376" y="5122029"/>
            <a:ext cx="37932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Canis lupus </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wolf</a:t>
            </a: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9569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“If the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foundations be destroyed</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what can the righteous do?”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11:3</a:t>
            </a:r>
          </a:p>
        </p:txBody>
      </p:sp>
    </p:spTree>
    <p:extLst>
      <p:ext uri="{BB962C8B-B14F-4D97-AF65-F5344CB8AC3E}">
        <p14:creationId xmlns:p14="http://schemas.microsoft.com/office/powerpoint/2010/main" val="3176064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tiger looking at the camera&#10;&#10;Description automatically generated with medium confidence">
            <a:extLst>
              <a:ext uri="{FF2B5EF4-FFF2-40B4-BE49-F238E27FC236}">
                <a16:creationId xmlns:a16="http://schemas.microsoft.com/office/drawing/2014/main" id="{DA317E65-10A0-4A93-9977-F9FE60DE04D0}"/>
              </a:ext>
            </a:extLst>
          </p:cNvPr>
          <p:cNvPicPr>
            <a:picLocks noChangeAspect="1"/>
          </p:cNvPicPr>
          <p:nvPr/>
        </p:nvPicPr>
        <p:blipFill rotWithShape="1">
          <a:blip r:embed="rId2">
            <a:extLst>
              <a:ext uri="{28A0092B-C50C-407E-A947-70E740481C1C}">
                <a14:useLocalDpi xmlns:a14="http://schemas.microsoft.com/office/drawing/2010/main" val="0"/>
              </a:ext>
            </a:extLst>
          </a:blip>
          <a:srcRect l="8782" r="15762"/>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5" name="Freeform: Shape 1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D9C31B99-6C65-41EF-BF5C-3C993172BF8D}"/>
              </a:ext>
            </a:extLst>
          </p:cNvPr>
          <p:cNvPicPr>
            <a:picLocks noChangeAspect="1"/>
          </p:cNvPicPr>
          <p:nvPr/>
        </p:nvPicPr>
        <p:blipFill rotWithShape="1">
          <a:blip r:embed="rId3">
            <a:extLst>
              <a:ext uri="{28A0092B-C50C-407E-A947-70E740481C1C}">
                <a14:useLocalDpi xmlns:a14="http://schemas.microsoft.com/office/drawing/2010/main" val="0"/>
              </a:ext>
            </a:extLst>
          </a:blip>
          <a:srcRect l="3710" r="2665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9" name="Freeform: Shape 1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9570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bear, grass, outdoor, brown&#10;&#10;Description automatically generated">
            <a:extLst>
              <a:ext uri="{FF2B5EF4-FFF2-40B4-BE49-F238E27FC236}">
                <a16:creationId xmlns:a16="http://schemas.microsoft.com/office/drawing/2014/main" id="{98B9D30B-D7BD-4F61-B325-6A30150406DB}"/>
              </a:ext>
            </a:extLst>
          </p:cNvPr>
          <p:cNvPicPr>
            <a:picLocks noChangeAspect="1"/>
          </p:cNvPicPr>
          <p:nvPr/>
        </p:nvPicPr>
        <p:blipFill rotWithShape="1">
          <a:blip r:embed="rId2">
            <a:extLst>
              <a:ext uri="{28A0092B-C50C-407E-A947-70E740481C1C}">
                <a14:useLocalDpi xmlns:a14="http://schemas.microsoft.com/office/drawing/2010/main" val="0"/>
              </a:ext>
            </a:extLst>
          </a:blip>
          <a:srcRect l="4081" r="20464"/>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7" name="Freeform: Shape 16">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Picture 7" descr="A picture containing bear, polar, mammal, white&#10;&#10;Description automatically generated">
            <a:extLst>
              <a:ext uri="{FF2B5EF4-FFF2-40B4-BE49-F238E27FC236}">
                <a16:creationId xmlns:a16="http://schemas.microsoft.com/office/drawing/2014/main" id="{CEA70666-7FE7-4BC1-BC7F-7A95AD1F2E87}"/>
              </a:ext>
            </a:extLst>
          </p:cNvPr>
          <p:cNvPicPr>
            <a:picLocks noChangeAspect="1"/>
          </p:cNvPicPr>
          <p:nvPr/>
        </p:nvPicPr>
        <p:blipFill rotWithShape="1">
          <a:blip r:embed="rId3">
            <a:extLst>
              <a:ext uri="{28A0092B-C50C-407E-A947-70E740481C1C}">
                <a14:useLocalDpi xmlns:a14="http://schemas.microsoft.com/office/drawing/2010/main" val="0"/>
              </a:ext>
            </a:extLst>
          </a:blip>
          <a:srcRect l="15445" r="15182"/>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21" name="Freeform: Shape 20">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27200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zebra, tree, outdoor, mammal&#10;&#10;Description automatically generated">
            <a:extLst>
              <a:ext uri="{FF2B5EF4-FFF2-40B4-BE49-F238E27FC236}">
                <a16:creationId xmlns:a16="http://schemas.microsoft.com/office/drawing/2014/main" id="{4017BE18-EA15-46F3-A14B-87FE3CC1A923}"/>
              </a:ext>
            </a:extLst>
          </p:cNvPr>
          <p:cNvPicPr>
            <a:picLocks noChangeAspect="1"/>
          </p:cNvPicPr>
          <p:nvPr/>
        </p:nvPicPr>
        <p:blipFill rotWithShape="1">
          <a:blip r:embed="rId2">
            <a:extLst>
              <a:ext uri="{28A0092B-C50C-407E-A947-70E740481C1C}">
                <a14:useLocalDpi xmlns:a14="http://schemas.microsoft.com/office/drawing/2010/main" val="0"/>
              </a:ext>
            </a:extLst>
          </a:blip>
          <a:srcRect l="21057" r="15358"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5" name="Freeform: Shape 14">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horse running in a field&#10;&#10;Description automatically generated with medium confidence">
            <a:extLst>
              <a:ext uri="{FF2B5EF4-FFF2-40B4-BE49-F238E27FC236}">
                <a16:creationId xmlns:a16="http://schemas.microsoft.com/office/drawing/2014/main" id="{903F7278-F42C-408F-8A92-E162B1BB4020}"/>
              </a:ext>
            </a:extLst>
          </p:cNvPr>
          <p:cNvPicPr>
            <a:picLocks noChangeAspect="1"/>
          </p:cNvPicPr>
          <p:nvPr/>
        </p:nvPicPr>
        <p:blipFill rotWithShape="1">
          <a:blip r:embed="rId3">
            <a:extLst>
              <a:ext uri="{28A0092B-C50C-407E-A947-70E740481C1C}">
                <a14:useLocalDpi xmlns:a14="http://schemas.microsoft.com/office/drawing/2010/main" val="0"/>
              </a:ext>
            </a:extLst>
          </a:blip>
          <a:srcRect l="20330" r="1003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9" name="Freeform: Shape 18">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99619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sh01">
            <a:extLst>
              <a:ext uri="{FF2B5EF4-FFF2-40B4-BE49-F238E27FC236}">
                <a16:creationId xmlns:a16="http://schemas.microsoft.com/office/drawing/2014/main" id="{DE0B357C-EB84-4148-A5A9-CDB403BFC0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28" r="-3" b="28209"/>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9" name="Picture 6" descr="Paramecium_caudatum-Protozoan-Ciliate-by_Ralf_Schmode">
            <a:extLst>
              <a:ext uri="{FF2B5EF4-FFF2-40B4-BE49-F238E27FC236}">
                <a16:creationId xmlns:a16="http://schemas.microsoft.com/office/drawing/2014/main" id="{9EE8DAD5-2E73-4EAE-89C9-567069D34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01" r="-3" b="22690"/>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8" name="Picture 5" descr="mollusk">
            <a:extLst>
              <a:ext uri="{FF2B5EF4-FFF2-40B4-BE49-F238E27FC236}">
                <a16:creationId xmlns:a16="http://schemas.microsoft.com/office/drawing/2014/main" id="{014167D4-496B-40B9-8CAE-20D6795DE0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59" b="22601"/>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seacucumber">
            <a:extLst>
              <a:ext uri="{FF2B5EF4-FFF2-40B4-BE49-F238E27FC236}">
                <a16:creationId xmlns:a16="http://schemas.microsoft.com/office/drawing/2014/main" id="{B08C364A-6FB7-4394-A5F5-246DB07248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93" r="1" b="17974"/>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97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0923F84-238E-44D6-A266-2629D5AA3FD1}"/>
              </a:ext>
            </a:extLst>
          </p:cNvPr>
          <p:cNvSpPr>
            <a:spLocks noChangeArrowheads="1"/>
          </p:cNvSpPr>
          <p:nvPr/>
        </p:nvSpPr>
        <p:spPr bwMode="auto">
          <a:xfrm>
            <a:off x="3276600" y="1219200"/>
            <a:ext cx="8496300" cy="13234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~6,700 animals</a:t>
            </a:r>
          </a:p>
        </p:txBody>
      </p:sp>
    </p:spTree>
    <p:extLst>
      <p:ext uri="{BB962C8B-B14F-4D97-AF65-F5344CB8AC3E}">
        <p14:creationId xmlns:p14="http://schemas.microsoft.com/office/powerpoint/2010/main" val="2057326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6F6965D-BB40-4155-AEC4-5FA94DF26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870074"/>
            <a:ext cx="10439400" cy="2100114"/>
          </a:xfrm>
          <a:prstGeom prst="rect">
            <a:avLst/>
          </a:prstGeom>
        </p:spPr>
      </p:pic>
      <p:sp>
        <p:nvSpPr>
          <p:cNvPr id="9" name="Text Box 7">
            <a:extLst>
              <a:ext uri="{FF2B5EF4-FFF2-40B4-BE49-F238E27FC236}">
                <a16:creationId xmlns:a16="http://schemas.microsoft.com/office/drawing/2014/main" id="{F9BA4E4A-8E1F-4FA3-9F21-3CE2D143BCF1}"/>
              </a:ext>
            </a:extLst>
          </p:cNvPr>
          <p:cNvSpPr txBox="1">
            <a:spLocks noChangeArrowheads="1"/>
          </p:cNvSpPr>
          <p:nvPr/>
        </p:nvSpPr>
        <p:spPr bwMode="auto">
          <a:xfrm>
            <a:off x="2271710" y="854411"/>
            <a:ext cx="7648575"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440 x 73.33 x 44 feet</a:t>
            </a:r>
          </a:p>
        </p:txBody>
      </p:sp>
      <p:sp>
        <p:nvSpPr>
          <p:cNvPr id="10" name="Text Box 7">
            <a:extLst>
              <a:ext uri="{FF2B5EF4-FFF2-40B4-BE49-F238E27FC236}">
                <a16:creationId xmlns:a16="http://schemas.microsoft.com/office/drawing/2014/main" id="{1928C26E-5D5C-4520-9327-9294A94643D8}"/>
              </a:ext>
            </a:extLst>
          </p:cNvPr>
          <p:cNvSpPr txBox="1">
            <a:spLocks noChangeArrowheads="1"/>
          </p:cNvSpPr>
          <p:nvPr/>
        </p:nvSpPr>
        <p:spPr bwMode="auto">
          <a:xfrm>
            <a:off x="1783554" y="4570352"/>
            <a:ext cx="8624889" cy="6463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(Shorter Egyptian cubit of 17.6 inches)</a:t>
            </a:r>
          </a:p>
        </p:txBody>
      </p:sp>
    </p:spTree>
    <p:extLst>
      <p:ext uri="{BB962C8B-B14F-4D97-AF65-F5344CB8AC3E}">
        <p14:creationId xmlns:p14="http://schemas.microsoft.com/office/powerpoint/2010/main" val="215295661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0923F84-238E-44D6-A266-2629D5AA3FD1}"/>
              </a:ext>
            </a:extLst>
          </p:cNvPr>
          <p:cNvSpPr>
            <a:spLocks noChangeArrowheads="1"/>
          </p:cNvSpPr>
          <p:nvPr/>
        </p:nvSpPr>
        <p:spPr bwMode="auto">
          <a:xfrm>
            <a:off x="914400" y="685800"/>
            <a:ext cx="9982200" cy="13234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4000" b="1" dirty="0">
                <a:solidFill>
                  <a:prstClr val="white"/>
                </a:solidFill>
                <a:effectLst>
                  <a:glow rad="139700">
                    <a:prstClr val="black">
                      <a:alpha val="50000"/>
                    </a:prstClr>
                  </a:glow>
                </a:effectLst>
                <a:latin typeface="Arial" panose="020B0604020202020204" pitchFamily="34" charset="0"/>
              </a:rPr>
              <a:t>Only </a:t>
            </a:r>
            <a:r>
              <a:rPr lang="en-US" altLang="en-US" sz="4000" b="1" dirty="0">
                <a:solidFill>
                  <a:srgbClr val="FFFF00"/>
                </a:solidFill>
                <a:effectLst>
                  <a:glow rad="139700">
                    <a:prstClr val="black">
                      <a:alpha val="50000"/>
                    </a:prstClr>
                  </a:glow>
                </a:effectLst>
                <a:latin typeface="Arial" panose="020B0604020202020204" pitchFamily="34" charset="0"/>
              </a:rPr>
              <a:t>11% of the animals </a:t>
            </a:r>
            <a:r>
              <a:rPr lang="en-US" altLang="en-US" sz="4000" b="1" dirty="0">
                <a:solidFill>
                  <a:prstClr val="white"/>
                </a:solidFill>
                <a:effectLst>
                  <a:glow rad="139700">
                    <a:prstClr val="black">
                      <a:alpha val="50000"/>
                    </a:prstClr>
                  </a:glow>
                </a:effectLst>
                <a:latin typeface="Arial" panose="020B0604020202020204" pitchFamily="34" charset="0"/>
              </a:rPr>
              <a:t>were larger than a sheep.</a:t>
            </a:r>
            <a:endParaRPr kumimoji="0" lang="en-US" altLang="en-US" sz="40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4" name="Rectangle 3">
            <a:extLst>
              <a:ext uri="{FF2B5EF4-FFF2-40B4-BE49-F238E27FC236}">
                <a16:creationId xmlns:a16="http://schemas.microsoft.com/office/drawing/2014/main" id="{52470C13-C392-4CF0-8576-C8BD18B4F1A7}"/>
              </a:ext>
            </a:extLst>
          </p:cNvPr>
          <p:cNvSpPr>
            <a:spLocks noChangeArrowheads="1"/>
          </p:cNvSpPr>
          <p:nvPr/>
        </p:nvSpPr>
        <p:spPr bwMode="auto">
          <a:xfrm>
            <a:off x="914400" y="2307104"/>
            <a:ext cx="9982200" cy="193899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4000" b="1" dirty="0">
                <a:solidFill>
                  <a:prstClr val="white"/>
                </a:solidFill>
                <a:effectLst>
                  <a:glow rad="139700">
                    <a:prstClr val="black">
                      <a:alpha val="50000"/>
                    </a:prstClr>
                  </a:glow>
                </a:effectLst>
                <a:latin typeface="Arial" panose="020B0604020202020204" pitchFamily="34" charset="0"/>
              </a:rPr>
              <a:t>The </a:t>
            </a:r>
            <a:r>
              <a:rPr lang="en-US" altLang="en-US" sz="4000" b="1" dirty="0">
                <a:solidFill>
                  <a:srgbClr val="FFFF00"/>
                </a:solidFill>
                <a:effectLst>
                  <a:glow rad="139700">
                    <a:prstClr val="black">
                      <a:alpha val="50000"/>
                    </a:prstClr>
                  </a:glow>
                </a:effectLst>
                <a:latin typeface="Arial" panose="020B0604020202020204" pitchFamily="34" charset="0"/>
              </a:rPr>
              <a:t>Ark’s capacity </a:t>
            </a:r>
            <a:r>
              <a:rPr lang="en-US" altLang="en-US" sz="4000" b="1" dirty="0">
                <a:solidFill>
                  <a:prstClr val="white"/>
                </a:solidFill>
                <a:effectLst>
                  <a:glow rad="139700">
                    <a:prstClr val="black">
                      <a:alpha val="50000"/>
                    </a:prstClr>
                  </a:glow>
                </a:effectLst>
                <a:latin typeface="Arial" panose="020B0604020202020204" pitchFamily="34" charset="0"/>
              </a:rPr>
              <a:t>was equivalent to </a:t>
            </a:r>
            <a:r>
              <a:rPr lang="en-US" altLang="en-US" sz="4000" b="1" dirty="0">
                <a:solidFill>
                  <a:srgbClr val="FFFF00"/>
                </a:solidFill>
                <a:effectLst>
                  <a:glow rad="139700">
                    <a:prstClr val="black">
                      <a:alpha val="50000"/>
                    </a:prstClr>
                  </a:glow>
                </a:effectLst>
                <a:latin typeface="Arial" panose="020B0604020202020204" pitchFamily="34" charset="0"/>
              </a:rPr>
              <a:t>520 railroad stock cars</a:t>
            </a:r>
            <a:r>
              <a:rPr lang="en-US" altLang="en-US" sz="4000" b="1" dirty="0">
                <a:solidFill>
                  <a:prstClr val="white"/>
                </a:solidFill>
                <a:effectLst>
                  <a:glow rad="139700">
                    <a:prstClr val="black">
                      <a:alpha val="50000"/>
                    </a:prstClr>
                  </a:glow>
                </a:effectLst>
                <a:latin typeface="Arial" panose="020B0604020202020204" pitchFamily="34" charset="0"/>
              </a:rPr>
              <a:t>, each with the capacity to carry 240 sheep.</a:t>
            </a:r>
            <a:endParaRPr kumimoji="0" lang="en-US" altLang="en-US" sz="40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5" name="Rectangle 4">
            <a:extLst>
              <a:ext uri="{FF2B5EF4-FFF2-40B4-BE49-F238E27FC236}">
                <a16:creationId xmlns:a16="http://schemas.microsoft.com/office/drawing/2014/main" id="{F71F5EB8-33B5-4A61-BBDD-0B9BDE197DF5}"/>
              </a:ext>
            </a:extLst>
          </p:cNvPr>
          <p:cNvSpPr>
            <a:spLocks noChangeArrowheads="1"/>
          </p:cNvSpPr>
          <p:nvPr/>
        </p:nvSpPr>
        <p:spPr bwMode="auto">
          <a:xfrm>
            <a:off x="914400" y="4543961"/>
            <a:ext cx="9982200" cy="13234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4000" b="1" dirty="0">
                <a:solidFill>
                  <a:prstClr val="white"/>
                </a:solidFill>
                <a:effectLst>
                  <a:glow rad="139700">
                    <a:prstClr val="black">
                      <a:alpha val="50000"/>
                    </a:prstClr>
                  </a:glow>
                </a:effectLst>
                <a:latin typeface="Arial" panose="020B0604020202020204" pitchFamily="34" charset="0"/>
              </a:rPr>
              <a:t>The Ark was large enough to carry </a:t>
            </a:r>
            <a:r>
              <a:rPr lang="en-US" altLang="en-US" sz="4000" b="1" dirty="0">
                <a:solidFill>
                  <a:srgbClr val="FFFF00"/>
                </a:solidFill>
                <a:effectLst>
                  <a:glow rad="139700">
                    <a:prstClr val="black">
                      <a:alpha val="50000"/>
                    </a:prstClr>
                  </a:glow>
                </a:effectLst>
                <a:latin typeface="Arial" panose="020B0604020202020204" pitchFamily="34" charset="0"/>
              </a:rPr>
              <a:t>124,800 sheep-sized animals</a:t>
            </a:r>
            <a:r>
              <a:rPr lang="en-US" altLang="en-US" sz="4000" b="1" dirty="0">
                <a:solidFill>
                  <a:prstClr val="white"/>
                </a:solidFill>
                <a:effectLst>
                  <a:glow rad="139700">
                    <a:prstClr val="black">
                      <a:alpha val="50000"/>
                    </a:prstClr>
                  </a:glow>
                </a:effectLst>
                <a:latin typeface="Arial" panose="020B0604020202020204" pitchFamily="34" charset="0"/>
              </a:rPr>
              <a:t>.</a:t>
            </a:r>
            <a:endParaRPr kumimoji="0" lang="en-US" altLang="en-US" sz="40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Tree>
    <p:extLst>
      <p:ext uri="{BB962C8B-B14F-4D97-AF65-F5344CB8AC3E}">
        <p14:creationId xmlns:p14="http://schemas.microsoft.com/office/powerpoint/2010/main" val="385141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0923F84-238E-44D6-A266-2629D5AA3FD1}"/>
              </a:ext>
            </a:extLst>
          </p:cNvPr>
          <p:cNvSpPr>
            <a:spLocks noChangeArrowheads="1"/>
          </p:cNvSpPr>
          <p:nvPr/>
        </p:nvSpPr>
        <p:spPr bwMode="auto">
          <a:xfrm>
            <a:off x="3733800" y="2362200"/>
            <a:ext cx="990600" cy="156966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defTabSz="914400" rtl="0" eaLnBrk="0" fontAlgn="base" latinLnBrk="0" hangingPunct="0">
              <a:lnSpc>
                <a:spcPct val="100000"/>
              </a:lnSpc>
              <a:spcBef>
                <a:spcPct val="0"/>
              </a:spcBef>
              <a:spcAft>
                <a:spcPct val="0"/>
              </a:spcAft>
              <a:buClrTx/>
              <a:buSzTx/>
              <a:buNone/>
              <a:tabLst/>
              <a:defRPr/>
            </a:pPr>
            <a:r>
              <a:rPr lang="en-US" altLang="en-US" sz="9600" b="1" dirty="0">
                <a:solidFill>
                  <a:srgbClr val="FFFF00"/>
                </a:solidFill>
                <a:effectLst>
                  <a:glow rad="139700">
                    <a:prstClr val="black">
                      <a:alpha val="50000"/>
                    </a:prstClr>
                  </a:glow>
                </a:effectLst>
                <a:latin typeface="Arial" panose="020B0604020202020204" pitchFamily="34" charset="0"/>
              </a:rPr>
              <a:t>6</a:t>
            </a:r>
            <a:endParaRPr kumimoji="0" lang="en-US" altLang="en-US" sz="9600" b="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ndParaRPr>
          </a:p>
        </p:txBody>
      </p:sp>
      <p:sp>
        <p:nvSpPr>
          <p:cNvPr id="6" name="Rectangle 3">
            <a:extLst>
              <a:ext uri="{FF2B5EF4-FFF2-40B4-BE49-F238E27FC236}">
                <a16:creationId xmlns:a16="http://schemas.microsoft.com/office/drawing/2014/main" id="{6AECA770-CA61-43B2-8D42-122C9FA23907}"/>
              </a:ext>
            </a:extLst>
          </p:cNvPr>
          <p:cNvSpPr>
            <a:spLocks noChangeArrowheads="1"/>
          </p:cNvSpPr>
          <p:nvPr/>
        </p:nvSpPr>
        <p:spPr bwMode="auto">
          <a:xfrm>
            <a:off x="8991600" y="1752600"/>
            <a:ext cx="990600" cy="156966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defTabSz="914400" rtl="0" eaLnBrk="0" fontAlgn="base" latinLnBrk="0" hangingPunct="0">
              <a:lnSpc>
                <a:spcPct val="100000"/>
              </a:lnSpc>
              <a:spcBef>
                <a:spcPct val="0"/>
              </a:spcBef>
              <a:spcAft>
                <a:spcPct val="0"/>
              </a:spcAft>
              <a:buClrTx/>
              <a:buSzTx/>
              <a:buNone/>
              <a:tabLst/>
              <a:defRPr/>
            </a:pPr>
            <a:r>
              <a:rPr lang="en-US" altLang="en-US" sz="9600" b="1" dirty="0">
                <a:solidFill>
                  <a:srgbClr val="FFFF00"/>
                </a:solidFill>
                <a:effectLst>
                  <a:glow rad="139700">
                    <a:prstClr val="black">
                      <a:alpha val="50000"/>
                    </a:prstClr>
                  </a:glow>
                </a:effectLst>
                <a:latin typeface="Arial" panose="020B0604020202020204" pitchFamily="34" charset="0"/>
              </a:rPr>
              <a:t>1</a:t>
            </a:r>
            <a:endParaRPr kumimoji="0" lang="en-US" altLang="en-US" sz="9600" b="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ndParaRPr>
          </a:p>
        </p:txBody>
      </p:sp>
      <p:sp>
        <p:nvSpPr>
          <p:cNvPr id="7" name="Rectangle 3">
            <a:extLst>
              <a:ext uri="{FF2B5EF4-FFF2-40B4-BE49-F238E27FC236}">
                <a16:creationId xmlns:a16="http://schemas.microsoft.com/office/drawing/2014/main" id="{61A4D71A-6670-418D-A90A-5C92F7A9AA9A}"/>
              </a:ext>
            </a:extLst>
          </p:cNvPr>
          <p:cNvSpPr>
            <a:spLocks noChangeArrowheads="1"/>
          </p:cNvSpPr>
          <p:nvPr/>
        </p:nvSpPr>
        <p:spPr bwMode="auto">
          <a:xfrm>
            <a:off x="838200" y="5029200"/>
            <a:ext cx="10515600" cy="101566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ctr" defTabSz="914400" rtl="0" eaLnBrk="0" fontAlgn="base" latinLnBrk="0" hangingPunct="0">
              <a:lnSpc>
                <a:spcPct val="100000"/>
              </a:lnSpc>
              <a:spcBef>
                <a:spcPct val="0"/>
              </a:spcBef>
              <a:spcAft>
                <a:spcPct val="0"/>
              </a:spcAft>
              <a:buClrTx/>
              <a:buSzTx/>
              <a:buNone/>
              <a:tabLst/>
              <a:defRPr/>
            </a:pPr>
            <a:r>
              <a:rPr lang="en-US" altLang="en-US" sz="6000" b="1" dirty="0">
                <a:solidFill>
                  <a:prstClr val="white"/>
                </a:solidFill>
                <a:effectLst>
                  <a:glow rad="139700">
                    <a:prstClr val="black">
                      <a:alpha val="50000"/>
                    </a:prstClr>
                  </a:glow>
                </a:effectLst>
                <a:latin typeface="Arial" panose="020B0604020202020204" pitchFamily="34" charset="0"/>
              </a:rPr>
              <a:t>Length to Breadth Ratio</a:t>
            </a:r>
            <a:endParaRPr kumimoji="0" lang="en-US" altLang="en-US" sz="60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Tree>
    <p:extLst>
      <p:ext uri="{BB962C8B-B14F-4D97-AF65-F5344CB8AC3E}">
        <p14:creationId xmlns:p14="http://schemas.microsoft.com/office/powerpoint/2010/main" val="43935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Ark</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Fountains of the Great Deep</a:t>
            </a: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42836220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685800"/>
            <a:ext cx="10496550"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 </a:t>
            </a:r>
            <a:r>
              <a:rPr kumimoji="0" lang="en-US" altLang="en-US" sz="48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wast</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thou when I laid the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foundations of the earth</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declare, if thou hast understanding…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Whereupon are the foundations thereof fastened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or who laid the corner stone thereof;”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Job 38:4,6</a:t>
            </a:r>
          </a:p>
        </p:txBody>
      </p:sp>
    </p:spTree>
    <p:extLst>
      <p:ext uri="{BB962C8B-B14F-4D97-AF65-F5344CB8AC3E}">
        <p14:creationId xmlns:p14="http://schemas.microsoft.com/office/powerpoint/2010/main" val="203015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D307884B-E0DE-4E3A-8102-AE791C68330F}"/>
              </a:ext>
            </a:extLst>
          </p:cNvPr>
          <p:cNvSpPr/>
          <p:nvPr/>
        </p:nvSpPr>
        <p:spPr bwMode="auto">
          <a:xfrm rot="20823445">
            <a:off x="273670" y="652876"/>
            <a:ext cx="3962400" cy="1532334"/>
          </a:xfrm>
          <a:prstGeom prst="wedgeRoundRectCallou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800" b="1" i="0" u="none" strike="noStrike" cap="none" normalizeH="0" baseline="0" dirty="0">
                <a:ln>
                  <a:noFill/>
                </a:ln>
                <a:solidFill>
                  <a:srgbClr val="FF0000"/>
                </a:solidFill>
                <a:effectLst/>
                <a:latin typeface="Arial" panose="020B0604020202020204" pitchFamily="34" charset="0"/>
              </a:rPr>
              <a:t>The Ark was not big enough </a:t>
            </a:r>
            <a:r>
              <a:rPr kumimoji="0" lang="en-US" sz="2800" b="1" i="0" u="none" strike="noStrike" cap="none" normalizeH="0" baseline="0" dirty="0">
                <a:ln>
                  <a:noFill/>
                </a:ln>
                <a:solidFill>
                  <a:schemeClr val="tx1"/>
                </a:solidFill>
                <a:effectLst/>
                <a:latin typeface="Arial" panose="020B0604020202020204" pitchFamily="34" charset="0"/>
              </a:rPr>
              <a:t>to hold all of those animals!</a:t>
            </a:r>
          </a:p>
        </p:txBody>
      </p:sp>
      <p:sp>
        <p:nvSpPr>
          <p:cNvPr id="8" name="Speech Bubble: Rectangle with Corners Rounded 7">
            <a:extLst>
              <a:ext uri="{FF2B5EF4-FFF2-40B4-BE49-F238E27FC236}">
                <a16:creationId xmlns:a16="http://schemas.microsoft.com/office/drawing/2014/main" id="{94AEF445-53DB-485D-8FE2-B8B71EC54008}"/>
              </a:ext>
            </a:extLst>
          </p:cNvPr>
          <p:cNvSpPr/>
          <p:nvPr/>
        </p:nvSpPr>
        <p:spPr bwMode="auto">
          <a:xfrm rot="1077639">
            <a:off x="7454911" y="802196"/>
            <a:ext cx="3962400" cy="1532334"/>
          </a:xfrm>
          <a:prstGeom prst="wedgeRoundRectCallou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rPr>
              <a:t>It </a:t>
            </a:r>
            <a:r>
              <a:rPr kumimoji="0" lang="en-US" sz="2800" b="1" i="0" u="none" strike="noStrike" cap="none" normalizeH="0" baseline="0" dirty="0">
                <a:ln>
                  <a:noFill/>
                </a:ln>
                <a:solidFill>
                  <a:srgbClr val="FF0000"/>
                </a:solidFill>
                <a:effectLst/>
                <a:latin typeface="Arial" panose="020B0604020202020204" pitchFamily="34" charset="0"/>
              </a:rPr>
              <a:t>could not rain enough </a:t>
            </a:r>
            <a:r>
              <a:rPr kumimoji="0" lang="en-US" sz="2800" b="1" i="0" u="none" strike="noStrike" cap="none" normalizeH="0" baseline="0" dirty="0">
                <a:ln>
                  <a:noFill/>
                </a:ln>
                <a:solidFill>
                  <a:schemeClr val="tx1"/>
                </a:solidFill>
                <a:effectLst/>
                <a:latin typeface="Arial" panose="020B0604020202020204" pitchFamily="34" charset="0"/>
              </a:rPr>
              <a:t>in 40 days to flood the Earth!</a:t>
            </a:r>
          </a:p>
        </p:txBody>
      </p:sp>
      <p:sp>
        <p:nvSpPr>
          <p:cNvPr id="9" name="Speech Bubble: Rectangle with Corners Rounded 8">
            <a:extLst>
              <a:ext uri="{FF2B5EF4-FFF2-40B4-BE49-F238E27FC236}">
                <a16:creationId xmlns:a16="http://schemas.microsoft.com/office/drawing/2014/main" id="{8FF278F5-C12F-4564-B9E6-E891B396BE74}"/>
              </a:ext>
            </a:extLst>
          </p:cNvPr>
          <p:cNvSpPr/>
          <p:nvPr/>
        </p:nvSpPr>
        <p:spPr bwMode="auto">
          <a:xfrm rot="1040355">
            <a:off x="660672" y="3936144"/>
            <a:ext cx="4221029" cy="2009061"/>
          </a:xfrm>
          <a:prstGeom prst="wedgeRoundRectCallou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800" b="1" dirty="0">
                <a:latin typeface="Arial" panose="020B0604020202020204" pitchFamily="34" charset="0"/>
              </a:rPr>
              <a:t>No wooden ship the size of the Ark could have </a:t>
            </a:r>
            <a:r>
              <a:rPr lang="en-US" sz="2800" b="1" dirty="0">
                <a:solidFill>
                  <a:srgbClr val="FF0000"/>
                </a:solidFill>
                <a:latin typeface="Arial" panose="020B0604020202020204" pitchFamily="34" charset="0"/>
              </a:rPr>
              <a:t>survived the turbulent floodwaters</a:t>
            </a:r>
            <a:r>
              <a:rPr lang="en-US" sz="2800" b="1" dirty="0">
                <a:latin typeface="Arial" panose="020B0604020202020204" pitchFamily="34" charset="0"/>
              </a:rPr>
              <a:t>!</a:t>
            </a:r>
            <a:endParaRPr kumimoji="0" lang="en-US" sz="2800" b="1" i="0" u="none" strike="noStrike" cap="none" normalizeH="0" baseline="0" dirty="0">
              <a:ln>
                <a:noFill/>
              </a:ln>
              <a:solidFill>
                <a:schemeClr val="tx1"/>
              </a:solidFill>
              <a:effectLst/>
              <a:latin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CA36CC37-3BDD-4BAC-AE2D-1ED572B6E591}"/>
              </a:ext>
            </a:extLst>
          </p:cNvPr>
          <p:cNvSpPr/>
          <p:nvPr/>
        </p:nvSpPr>
        <p:spPr bwMode="auto">
          <a:xfrm rot="20823445">
            <a:off x="7176815" y="4054021"/>
            <a:ext cx="4221029" cy="2009061"/>
          </a:xfrm>
          <a:prstGeom prst="wedgeRoundRectCallou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2800" b="1" dirty="0">
                <a:latin typeface="Arial" panose="020B0604020202020204" pitchFamily="34" charset="0"/>
              </a:rPr>
              <a:t>The Genesis Flood account is a </a:t>
            </a:r>
            <a:r>
              <a:rPr lang="en-US" sz="2800" b="1" dirty="0">
                <a:solidFill>
                  <a:srgbClr val="FF0000"/>
                </a:solidFill>
                <a:latin typeface="Arial" panose="020B0604020202020204" pitchFamily="34" charset="0"/>
              </a:rPr>
              <a:t>myth derived from Sumerian legends</a:t>
            </a:r>
            <a:r>
              <a:rPr lang="en-US" sz="2800" b="1" dirty="0">
                <a:latin typeface="Arial" panose="020B0604020202020204" pitchFamily="34" charset="0"/>
              </a:rPr>
              <a:t>!</a:t>
            </a:r>
            <a:endParaRPr kumimoji="0" lang="en-US" sz="2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609565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47725" y="914400"/>
            <a:ext cx="104965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pillars of the earth </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are the LORD'S, and he hath set the world upon them.”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Samuel 2:8</a:t>
            </a:r>
          </a:p>
        </p:txBody>
      </p:sp>
    </p:spTree>
    <p:extLst>
      <p:ext uri="{BB962C8B-B14F-4D97-AF65-F5344CB8AC3E}">
        <p14:creationId xmlns:p14="http://schemas.microsoft.com/office/powerpoint/2010/main" val="2254365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158594" name="AutoShape 2">
            <a:extLst>
              <a:ext uri="{FF2B5EF4-FFF2-40B4-BE49-F238E27FC236}">
                <a16:creationId xmlns:a16="http://schemas.microsoft.com/office/drawing/2014/main" id="{D186E8BC-F297-4BF1-A075-17272FDEC767}"/>
              </a:ext>
            </a:extLst>
          </p:cNvPr>
          <p:cNvSpPr>
            <a:spLocks noChangeArrowheads="1"/>
          </p:cNvSpPr>
          <p:nvPr/>
        </p:nvSpPr>
        <p:spPr bwMode="auto">
          <a:xfrm rot="16200000">
            <a:off x="4991100" y="5035838"/>
            <a:ext cx="2362200" cy="672525"/>
          </a:xfrm>
          <a:prstGeom prst="rightArrow">
            <a:avLst>
              <a:gd name="adj1" fmla="val 50000"/>
              <a:gd name="adj2" fmla="val 48438"/>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3" name="TextBox 2">
            <a:extLst>
              <a:ext uri="{FF2B5EF4-FFF2-40B4-BE49-F238E27FC236}">
                <a16:creationId xmlns:a16="http://schemas.microsoft.com/office/drawing/2014/main" id="{8AA7B298-DEE2-4A59-A72B-44CAF8BF4AFC}"/>
              </a:ext>
            </a:extLst>
          </p:cNvPr>
          <p:cNvSpPr txBox="1"/>
          <p:nvPr/>
        </p:nvSpPr>
        <p:spPr>
          <a:xfrm>
            <a:off x="37652" y="6560382"/>
            <a:ext cx="5790303"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http://www.creationscience.com/onlinebook/HydroplateOverview4.html</a:t>
            </a:r>
          </a:p>
        </p:txBody>
      </p:sp>
    </p:spTree>
    <p:extLst>
      <p:ext uri="{BB962C8B-B14F-4D97-AF65-F5344CB8AC3E}">
        <p14:creationId xmlns:p14="http://schemas.microsoft.com/office/powerpoint/2010/main" val="13071335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158594"/>
                                        </p:tgtEl>
                                        <p:attrNameLst>
                                          <p:attrName>style.visibility</p:attrName>
                                        </p:attrNameLst>
                                      </p:cBhvr>
                                      <p:to>
                                        <p:strVal val="visible"/>
                                      </p:to>
                                    </p:set>
                                    <p:animEffect transition="in" filter="wipe(down)">
                                      <p:cBhvr>
                                        <p:cTn id="7" dur="500"/>
                                        <p:tgtEl>
                                          <p:spTgt spid="1815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D2684117-2723-48B6-9EA2-4D01CC9C19B9}"/>
              </a:ext>
            </a:extLst>
          </p:cNvPr>
          <p:cNvSpPr txBox="1">
            <a:spLocks noChangeArrowheads="1"/>
          </p:cNvSpPr>
          <p:nvPr/>
        </p:nvSpPr>
        <p:spPr bwMode="auto">
          <a:xfrm>
            <a:off x="8915400" y="3150198"/>
            <a:ext cx="32766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miles</a:t>
            </a:r>
          </a:p>
        </p:txBody>
      </p:sp>
      <p:sp>
        <p:nvSpPr>
          <p:cNvPr id="67587" name="Text Box 3">
            <a:extLst>
              <a:ext uri="{FF2B5EF4-FFF2-40B4-BE49-F238E27FC236}">
                <a16:creationId xmlns:a16="http://schemas.microsoft.com/office/drawing/2014/main" id="{B90AD680-3F77-42B3-8234-282FD944BD9E}"/>
              </a:ext>
            </a:extLst>
          </p:cNvPr>
          <p:cNvSpPr txBox="1">
            <a:spLocks noChangeArrowheads="1"/>
          </p:cNvSpPr>
          <p:nvPr/>
        </p:nvSpPr>
        <p:spPr bwMode="auto">
          <a:xfrm>
            <a:off x="3924300" y="4114800"/>
            <a:ext cx="43434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miles</a:t>
            </a:r>
          </a:p>
        </p:txBody>
      </p:sp>
      <p:sp>
        <p:nvSpPr>
          <p:cNvPr id="2" name="Rectangle 1">
            <a:extLst>
              <a:ext uri="{FF2B5EF4-FFF2-40B4-BE49-F238E27FC236}">
                <a16:creationId xmlns:a16="http://schemas.microsoft.com/office/drawing/2014/main" id="{39535C85-E1B3-4352-BB0D-7E31A8A0D9FE}"/>
              </a:ext>
            </a:extLst>
          </p:cNvPr>
          <p:cNvSpPr/>
          <p:nvPr/>
        </p:nvSpPr>
        <p:spPr bwMode="auto">
          <a:xfrm>
            <a:off x="0" y="5486400"/>
            <a:ext cx="12192000" cy="13716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panose="020B0604020202020204" pitchFamily="34" charset="0"/>
            </a:endParaRPr>
          </a:p>
        </p:txBody>
      </p:sp>
    </p:spTree>
    <p:extLst>
      <p:ext uri="{BB962C8B-B14F-4D97-AF65-F5344CB8AC3E}">
        <p14:creationId xmlns:p14="http://schemas.microsoft.com/office/powerpoint/2010/main" val="39988157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957262" y="1066800"/>
            <a:ext cx="10277475"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“When he established the clouds above: when he </a:t>
            </a:r>
            <a:r>
              <a:rPr kumimoji="0" lang="en-US" altLang="en-US" sz="6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strengthened the fountains of the deep</a:t>
            </a:r>
            <a:r>
              <a:rPr kumimoji="0" lang="en-US" altLang="en-US" sz="6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Proverbs 8:28</a:t>
            </a:r>
          </a:p>
        </p:txBody>
      </p:sp>
    </p:spTree>
    <p:extLst>
      <p:ext uri="{BB962C8B-B14F-4D97-AF65-F5344CB8AC3E}">
        <p14:creationId xmlns:p14="http://schemas.microsoft.com/office/powerpoint/2010/main" val="3784559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165762" name="AutoShape 2">
            <a:extLst>
              <a:ext uri="{FF2B5EF4-FFF2-40B4-BE49-F238E27FC236}">
                <a16:creationId xmlns:a16="http://schemas.microsoft.com/office/drawing/2014/main" id="{C0573CDE-D8F8-44D1-95C8-BCE9892302A2}"/>
              </a:ext>
            </a:extLst>
          </p:cNvPr>
          <p:cNvSpPr>
            <a:spLocks noChangeArrowheads="1"/>
          </p:cNvSpPr>
          <p:nvPr/>
        </p:nvSpPr>
        <p:spPr bwMode="auto">
          <a:xfrm rot="16200000">
            <a:off x="2019300" y="4731038"/>
            <a:ext cx="2362200" cy="672525"/>
          </a:xfrm>
          <a:prstGeom prst="rightArrow">
            <a:avLst>
              <a:gd name="adj1" fmla="val 50000"/>
              <a:gd name="adj2" fmla="val 48438"/>
            </a:avLst>
          </a:prstGeom>
          <a:solidFill>
            <a:srgbClr val="FF0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spcBef>
                <a:spcPct val="50000"/>
              </a:spcBef>
              <a:defRPr sz="1600">
                <a:solidFill>
                  <a:schemeClr val="tx1"/>
                </a:solidFill>
                <a:latin typeface="Humanst521 BT" panose="020B0602020204020204" pitchFamily="34" charset="0"/>
              </a:defRPr>
            </a:lvl1pPr>
            <a:lvl2pPr marL="742950" indent="-285750" algn="ctr">
              <a:spcBef>
                <a:spcPct val="50000"/>
              </a:spcBef>
              <a:defRPr sz="1600">
                <a:solidFill>
                  <a:schemeClr val="tx1"/>
                </a:solidFill>
                <a:latin typeface="Humanst521 BT" panose="020B0602020204020204" pitchFamily="34" charset="0"/>
              </a:defRPr>
            </a:lvl2pPr>
            <a:lvl3pPr marL="1143000" indent="-228600" algn="ctr">
              <a:spcBef>
                <a:spcPct val="50000"/>
              </a:spcBef>
              <a:defRPr sz="1600">
                <a:solidFill>
                  <a:schemeClr val="tx1"/>
                </a:solidFill>
                <a:latin typeface="Humanst521 BT" panose="020B0602020204020204" pitchFamily="34" charset="0"/>
              </a:defRPr>
            </a:lvl3pPr>
            <a:lvl4pPr marL="1600200" indent="-228600" algn="ctr">
              <a:spcBef>
                <a:spcPct val="50000"/>
              </a:spcBef>
              <a:defRPr sz="1600">
                <a:solidFill>
                  <a:schemeClr val="tx1"/>
                </a:solidFill>
                <a:latin typeface="Humanst521 BT" panose="020B0602020204020204" pitchFamily="34" charset="0"/>
              </a:defRPr>
            </a:lvl4pPr>
            <a:lvl5pPr marL="2057400" indent="-228600" algn="ctr">
              <a:spcBef>
                <a:spcPct val="50000"/>
              </a:spcBef>
              <a:defRPr sz="1600">
                <a:solidFill>
                  <a:schemeClr val="tx1"/>
                </a:solidFill>
                <a:latin typeface="Humanst521 BT" panose="020B0602020204020204" pitchFamily="34" charset="0"/>
              </a:defRPr>
            </a:lvl5pPr>
            <a:lvl6pPr marL="2514600" indent="-228600" algn="ctr" eaLnBrk="0" fontAlgn="base" hangingPunct="0">
              <a:spcBef>
                <a:spcPct val="50000"/>
              </a:spcBef>
              <a:spcAft>
                <a:spcPct val="0"/>
              </a:spcAft>
              <a:defRPr sz="1600">
                <a:solidFill>
                  <a:schemeClr val="tx1"/>
                </a:solidFill>
                <a:latin typeface="Humanst521 BT" panose="020B0602020204020204" pitchFamily="34" charset="0"/>
              </a:defRPr>
            </a:lvl6pPr>
            <a:lvl7pPr marL="2971800" indent="-228600" algn="ctr" eaLnBrk="0" fontAlgn="base" hangingPunct="0">
              <a:spcBef>
                <a:spcPct val="50000"/>
              </a:spcBef>
              <a:spcAft>
                <a:spcPct val="0"/>
              </a:spcAft>
              <a:defRPr sz="1600">
                <a:solidFill>
                  <a:schemeClr val="tx1"/>
                </a:solidFill>
                <a:latin typeface="Humanst521 BT" panose="020B0602020204020204" pitchFamily="34" charset="0"/>
              </a:defRPr>
            </a:lvl7pPr>
            <a:lvl8pPr marL="3429000" indent="-228600" algn="ctr" eaLnBrk="0" fontAlgn="base" hangingPunct="0">
              <a:spcBef>
                <a:spcPct val="50000"/>
              </a:spcBef>
              <a:spcAft>
                <a:spcPct val="0"/>
              </a:spcAft>
              <a:defRPr sz="1600">
                <a:solidFill>
                  <a:schemeClr val="tx1"/>
                </a:solidFill>
                <a:latin typeface="Humanst521 BT" panose="020B0602020204020204" pitchFamily="34" charset="0"/>
              </a:defRPr>
            </a:lvl8pPr>
            <a:lvl9pPr marL="3886200" indent="-228600" algn="ctr" eaLnBrk="0" fontAlgn="base" hangingPunct="0">
              <a:spcBef>
                <a:spcPct val="50000"/>
              </a:spcBef>
              <a:spcAft>
                <a:spcPct val="0"/>
              </a:spcAft>
              <a:defRPr sz="1600">
                <a:solidFill>
                  <a:schemeClr val="tx1"/>
                </a:solidFill>
                <a:latin typeface="Humanst521 BT" panose="020B0602020204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Humanst521 BT" panose="020B0602020204020204" pitchFamily="34" charset="0"/>
              <a:ea typeface="+mn-ea"/>
              <a:cs typeface="Arial"/>
            </a:endParaRPr>
          </a:p>
        </p:txBody>
      </p:sp>
      <p:sp>
        <p:nvSpPr>
          <p:cNvPr id="6" name="TextBox 5">
            <a:extLst>
              <a:ext uri="{FF2B5EF4-FFF2-40B4-BE49-F238E27FC236}">
                <a16:creationId xmlns:a16="http://schemas.microsoft.com/office/drawing/2014/main" id="{6DC53A06-99A5-48B3-BED5-8EFF1F06C07A}"/>
              </a:ext>
            </a:extLst>
          </p:cNvPr>
          <p:cNvSpPr txBox="1"/>
          <p:nvPr/>
        </p:nvSpPr>
        <p:spPr>
          <a:xfrm>
            <a:off x="37652" y="6560382"/>
            <a:ext cx="5790303"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http://www.creationscience.com/onlinebook/HydroplateOverview4.html</a:t>
            </a:r>
          </a:p>
        </p:txBody>
      </p:sp>
    </p:spTree>
    <p:extLst>
      <p:ext uri="{BB962C8B-B14F-4D97-AF65-F5344CB8AC3E}">
        <p14:creationId xmlns:p14="http://schemas.microsoft.com/office/powerpoint/2010/main" val="2899489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165762"/>
                                        </p:tgtEl>
                                        <p:attrNameLst>
                                          <p:attrName>style.visibility</p:attrName>
                                        </p:attrNameLst>
                                      </p:cBhvr>
                                      <p:to>
                                        <p:strVal val="visible"/>
                                      </p:to>
                                    </p:set>
                                    <p:animEffect transition="in" filter="wipe(down)">
                                      <p:cBhvr>
                                        <p:cTn id="7" dur="500"/>
                                        <p:tgtEl>
                                          <p:spTgt spid="18165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25141CCF-28DF-407E-AFA7-EC185FD37769}"/>
              </a:ext>
            </a:extLst>
          </p:cNvPr>
          <p:cNvSpPr txBox="1">
            <a:spLocks noChangeArrowheads="1"/>
          </p:cNvSpPr>
          <p:nvPr/>
        </p:nvSpPr>
        <p:spPr bwMode="auto">
          <a:xfrm>
            <a:off x="495300" y="5943600"/>
            <a:ext cx="11201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Alan Bellows, </a:t>
            </a:r>
            <a:r>
              <a:rPr kumimoji="0" lang="en-US" altLang="en-US" sz="2400" b="0" i="1"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Most Boring Story Ever Told </a:t>
            </a:r>
            <a:r>
              <a:rPr kumimoji="0" lang="en-US" altLang="en-US" sz="2400" b="0"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(June 20, 2006)</a:t>
            </a:r>
          </a:p>
        </p:txBody>
      </p:sp>
      <p:sp>
        <p:nvSpPr>
          <p:cNvPr id="7" name="Rectangle 3">
            <a:extLst>
              <a:ext uri="{FF2B5EF4-FFF2-40B4-BE49-F238E27FC236}">
                <a16:creationId xmlns:a16="http://schemas.microsoft.com/office/drawing/2014/main" id="{4E67ACB8-8CDB-4E67-A35D-D8AF82424E2B}"/>
              </a:ext>
            </a:extLst>
          </p:cNvPr>
          <p:cNvSpPr>
            <a:spLocks noChangeArrowheads="1"/>
          </p:cNvSpPr>
          <p:nvPr/>
        </p:nvSpPr>
        <p:spPr bwMode="auto">
          <a:xfrm>
            <a:off x="609600" y="1074509"/>
            <a:ext cx="109728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“To the surprise of the researchers, they did not find the expected transition from granite to basalt at </a:t>
            </a:r>
            <a:r>
              <a:rPr kumimoji="0" lang="en-US" altLang="en-US" sz="3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3-6 kilometers beneath the surface</a:t>
            </a:r>
            <a:r>
              <a:rPr kumimoji="0" lang="en-US" altLang="en-US" sz="3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Even more surprisingly, this deep rock was found to be saturated in water which filled the cracks. Because </a:t>
            </a:r>
            <a:r>
              <a:rPr kumimoji="0" lang="en-US" altLang="en-US" sz="3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free water should not be found at those depths</a:t>
            </a:r>
            <a:r>
              <a:rPr kumimoji="0" lang="en-US" altLang="en-US" sz="3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scientists theorize that the water is comprised of hydrogen and oxygen atoms which were squeezed out of the surrounding rocks due to the incredible pressure. </a:t>
            </a:r>
            <a:r>
              <a:rPr kumimoji="0" lang="en-US" altLang="en-US" sz="30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water was then prevented from rising to the surface because of the layer of impermeable rocks above it</a:t>
            </a:r>
            <a:r>
              <a:rPr kumimoji="0" lang="en-US" altLang="en-US" sz="30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r>
              <a:rPr kumimoji="0" lang="en-US" altLang="en-US" sz="30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p>
        </p:txBody>
      </p:sp>
      <p:sp>
        <p:nvSpPr>
          <p:cNvPr id="4" name="Text Box 2">
            <a:extLst>
              <a:ext uri="{FF2B5EF4-FFF2-40B4-BE49-F238E27FC236}">
                <a16:creationId xmlns:a16="http://schemas.microsoft.com/office/drawing/2014/main" id="{4A3CD29A-4DFB-45DD-B3A9-7E6E5B5AE5FF}"/>
              </a:ext>
            </a:extLst>
          </p:cNvPr>
          <p:cNvSpPr txBox="1">
            <a:spLocks noChangeArrowheads="1"/>
          </p:cNvSpPr>
          <p:nvPr/>
        </p:nvSpPr>
        <p:spPr bwMode="auto">
          <a:xfrm>
            <a:off x="495300" y="303927"/>
            <a:ext cx="11201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Kola Superdeep Borehole</a:t>
            </a:r>
          </a:p>
        </p:txBody>
      </p:sp>
    </p:spTree>
    <p:extLst>
      <p:ext uri="{BB962C8B-B14F-4D97-AF65-F5344CB8AC3E}">
        <p14:creationId xmlns:p14="http://schemas.microsoft.com/office/powerpoint/2010/main" val="36245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6313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59631" y="792034"/>
            <a:ext cx="10472737" cy="443198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the six hundredth year of Noah's life, in the second month, the seventeenth day of the month, the same day were </a:t>
            </a:r>
            <a:r>
              <a:rPr kumimoji="0" lang="en-US" altLang="en-US" sz="4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the fountains of the great deep broken up, and the windows of heaven were opened</a:t>
            </a:r>
            <a:r>
              <a:rPr kumimoji="0" lang="en-US" altLang="en-US" sz="4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7:11-12</a:t>
            </a:r>
          </a:p>
        </p:txBody>
      </p:sp>
    </p:spTree>
    <p:extLst>
      <p:ext uri="{BB962C8B-B14F-4D97-AF65-F5344CB8AC3E}">
        <p14:creationId xmlns:p14="http://schemas.microsoft.com/office/powerpoint/2010/main" val="2801030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59631" y="1299868"/>
            <a:ext cx="10472737"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rain was upon the earth </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forty days and forty nights.”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7:11-12</a:t>
            </a:r>
          </a:p>
        </p:txBody>
      </p:sp>
    </p:spTree>
    <p:extLst>
      <p:ext uri="{BB962C8B-B14F-4D97-AF65-F5344CB8AC3E}">
        <p14:creationId xmlns:p14="http://schemas.microsoft.com/office/powerpoint/2010/main" val="2336180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426247" name="Rectangle 7">
            <a:extLst>
              <a:ext uri="{FF2B5EF4-FFF2-40B4-BE49-F238E27FC236}">
                <a16:creationId xmlns:a16="http://schemas.microsoft.com/office/drawing/2014/main" id="{E914F2DF-CB58-4170-BAFC-29BDECDC0106}"/>
              </a:ext>
            </a:extLst>
          </p:cNvPr>
          <p:cNvSpPr>
            <a:spLocks noChangeArrowheads="1"/>
          </p:cNvSpPr>
          <p:nvPr/>
        </p:nvSpPr>
        <p:spPr bwMode="auto">
          <a:xfrm>
            <a:off x="0" y="6425319"/>
            <a:ext cx="628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Seventh Edition, p. 101 </a:t>
            </a:r>
          </a:p>
        </p:txBody>
      </p:sp>
      <p:sp>
        <p:nvSpPr>
          <p:cNvPr id="2" name="Arrow: Right 1">
            <a:extLst>
              <a:ext uri="{FF2B5EF4-FFF2-40B4-BE49-F238E27FC236}">
                <a16:creationId xmlns:a16="http://schemas.microsoft.com/office/drawing/2014/main" id="{D6DF0C54-A26D-40D9-91C7-10AAC1E8E046}"/>
              </a:ext>
            </a:extLst>
          </p:cNvPr>
          <p:cNvSpPr/>
          <p:nvPr/>
        </p:nvSpPr>
        <p:spPr bwMode="auto">
          <a:xfrm>
            <a:off x="762000" y="5608637"/>
            <a:ext cx="4572000" cy="838201"/>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9" name="Arrow: Right 8">
            <a:extLst>
              <a:ext uri="{FF2B5EF4-FFF2-40B4-BE49-F238E27FC236}">
                <a16:creationId xmlns:a16="http://schemas.microsoft.com/office/drawing/2014/main" id="{C1271E0F-A531-41DE-BFE5-DCAEE23A64C4}"/>
              </a:ext>
            </a:extLst>
          </p:cNvPr>
          <p:cNvSpPr/>
          <p:nvPr/>
        </p:nvSpPr>
        <p:spPr bwMode="auto">
          <a:xfrm rot="10800000">
            <a:off x="6280674" y="5597878"/>
            <a:ext cx="4572000" cy="838201"/>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11" name="Arrow: Right 10">
            <a:extLst>
              <a:ext uri="{FF2B5EF4-FFF2-40B4-BE49-F238E27FC236}">
                <a16:creationId xmlns:a16="http://schemas.microsoft.com/office/drawing/2014/main" id="{2445BD97-331C-496E-9CDE-E3B5629CD281}"/>
              </a:ext>
            </a:extLst>
          </p:cNvPr>
          <p:cNvSpPr/>
          <p:nvPr/>
        </p:nvSpPr>
        <p:spPr bwMode="auto">
          <a:xfrm rot="5400000">
            <a:off x="3638552" y="4095749"/>
            <a:ext cx="1790699" cy="838202"/>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13" name="Arrow: Right 12">
            <a:extLst>
              <a:ext uri="{FF2B5EF4-FFF2-40B4-BE49-F238E27FC236}">
                <a16:creationId xmlns:a16="http://schemas.microsoft.com/office/drawing/2014/main" id="{0D054B8E-D979-43C5-91C6-D0AF0D3A85F0}"/>
              </a:ext>
            </a:extLst>
          </p:cNvPr>
          <p:cNvSpPr/>
          <p:nvPr/>
        </p:nvSpPr>
        <p:spPr bwMode="auto">
          <a:xfrm rot="5400000">
            <a:off x="6153151" y="4095750"/>
            <a:ext cx="1790699" cy="838202"/>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97C84F5-4E34-43AE-9B8A-9814FA5C5122}"/>
              </a:ext>
            </a:extLst>
          </p:cNvPr>
          <p:cNvSpPr/>
          <p:nvPr/>
        </p:nvSpPr>
        <p:spPr bwMode="auto">
          <a:xfrm>
            <a:off x="152400" y="0"/>
            <a:ext cx="117348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796E6DE-3E33-4990-9D04-5DF6E32B9550}"/>
              </a:ext>
            </a:extLst>
          </p:cNvPr>
          <p:cNvSpPr/>
          <p:nvPr/>
        </p:nvSpPr>
        <p:spPr bwMode="auto">
          <a:xfrm>
            <a:off x="1905000" y="874481"/>
            <a:ext cx="83820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B33B7F75-9D04-41D0-B301-CAE987C7B1A1}"/>
              </a:ext>
            </a:extLst>
          </p:cNvPr>
          <p:cNvSpPr/>
          <p:nvPr/>
        </p:nvSpPr>
        <p:spPr bwMode="auto">
          <a:xfrm>
            <a:off x="5299714" y="1760300"/>
            <a:ext cx="1748786" cy="1173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
        <p:nvSpPr>
          <p:cNvPr id="19" name="Arrow: Right 18">
            <a:extLst>
              <a:ext uri="{FF2B5EF4-FFF2-40B4-BE49-F238E27FC236}">
                <a16:creationId xmlns:a16="http://schemas.microsoft.com/office/drawing/2014/main" id="{4A42AF3E-94D2-4463-B60A-A7A7F145FBCE}"/>
              </a:ext>
            </a:extLst>
          </p:cNvPr>
          <p:cNvSpPr/>
          <p:nvPr/>
        </p:nvSpPr>
        <p:spPr bwMode="auto">
          <a:xfrm rot="16200000">
            <a:off x="3848156" y="3118318"/>
            <a:ext cx="4026838" cy="838201"/>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135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1" presetClass="exit"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hidden"/>
                                      </p:to>
                                    </p:set>
                                  </p:childTnLst>
                                </p:cTn>
                              </p:par>
                            </p:childTnLst>
                          </p:cTn>
                        </p:par>
                        <p:par>
                          <p:cTn id="26" fill="hold">
                            <p:stCondLst>
                              <p:cond delay="1000"/>
                            </p:stCondLst>
                            <p:childTnLst>
                              <p:par>
                                <p:cTn id="27" presetID="1" presetClass="exit"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par>
                          <p:cTn id="29" fill="hold">
                            <p:stCondLst>
                              <p:cond delay="1000"/>
                            </p:stCondLst>
                            <p:childTnLst>
                              <p:par>
                                <p:cTn id="30" presetID="1" presetClass="exit"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3" grpId="0" animBg="1"/>
      <p:bldP spid="4" grpId="0" animBg="1"/>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762000"/>
            <a:ext cx="11201400" cy="440120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“Knowing this first, that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there shall come in the last days scoffers</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walking after their own lusts,… For this they willingly are ignorant of, that by the word of God the heavens were of old, and the earth standing out of the water and in the water: Whereby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world that then was, being overflowed with water, perished</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2 Peter 3:3-6</a:t>
            </a:r>
          </a:p>
        </p:txBody>
      </p:sp>
    </p:spTree>
    <p:extLst>
      <p:ext uri="{BB962C8B-B14F-4D97-AF65-F5344CB8AC3E}">
        <p14:creationId xmlns:p14="http://schemas.microsoft.com/office/powerpoint/2010/main" val="2823849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81794" name="Picture 2">
            <a:extLst>
              <a:ext uri="{FF2B5EF4-FFF2-40B4-BE49-F238E27FC236}">
                <a16:creationId xmlns:a16="http://schemas.microsoft.com/office/drawing/2014/main" id="{9CC25C50-3D00-4379-9F5A-9974B899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50927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681795" name="Rectangle 3">
            <a:extLst>
              <a:ext uri="{FF2B5EF4-FFF2-40B4-BE49-F238E27FC236}">
                <a16:creationId xmlns:a16="http://schemas.microsoft.com/office/drawing/2014/main" id="{0E386E35-ABB4-4479-AF53-D5CB33C3EC7B}"/>
              </a:ext>
            </a:extLst>
          </p:cNvPr>
          <p:cNvSpPr>
            <a:spLocks noChangeArrowheads="1"/>
          </p:cNvSpPr>
          <p:nvPr/>
        </p:nvSpPr>
        <p:spPr bwMode="auto">
          <a:xfrm rot="16200000">
            <a:off x="5471319" y="3215481"/>
            <a:ext cx="6858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Humanst521 BT" panose="020B0602020204020204" pitchFamily="34" charset="0"/>
                <a:ea typeface="+mn-ea"/>
                <a:cs typeface="Arial" panose="020B0604020202020204" pitchFamily="34" charset="0"/>
              </a:rPr>
              <a:t>www.pbs.org/odyssey/images/20050530_daily2_b.jpg</a:t>
            </a:r>
          </a:p>
        </p:txBody>
      </p:sp>
    </p:spTree>
    <p:extLst>
      <p:ext uri="{BB962C8B-B14F-4D97-AF65-F5344CB8AC3E}">
        <p14:creationId xmlns:p14="http://schemas.microsoft.com/office/powerpoint/2010/main" val="42726079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082178" name="Rectangle 2">
            <a:extLst>
              <a:ext uri="{FF2B5EF4-FFF2-40B4-BE49-F238E27FC236}">
                <a16:creationId xmlns:a16="http://schemas.microsoft.com/office/drawing/2014/main" id="{E7E2B9F1-3D97-4E6B-812B-2E49A77F51D6}"/>
              </a:ext>
            </a:extLst>
          </p:cNvPr>
          <p:cNvSpPr>
            <a:spLocks noChangeArrowheads="1"/>
          </p:cNvSpPr>
          <p:nvPr/>
        </p:nvSpPr>
        <p:spPr bwMode="auto">
          <a:xfrm>
            <a:off x="1447800" y="6400800"/>
            <a:ext cx="5867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i="1" u="none" strike="noStrike" kern="1200" cap="none" spc="0" normalizeH="0" baseline="0" noProof="0" dirty="0">
                <a:ln>
                  <a:noFill/>
                </a:ln>
                <a:solidFill>
                  <a:schemeClr val="bg1"/>
                </a:solidFill>
                <a:effectLst/>
                <a:uLnTx/>
                <a:uFillTx/>
                <a:latin typeface="Arial" panose="020B0604020202020204" pitchFamily="34" charset="0"/>
              </a:rPr>
              <a:t>World Ocean Floor</a:t>
            </a:r>
            <a:r>
              <a:rPr kumimoji="0" lang="en-US" altLang="en-US" sz="1600" i="0" u="none" strike="noStrike" kern="1200" cap="none" spc="0" normalizeH="0" baseline="0" noProof="0" dirty="0">
                <a:ln>
                  <a:noFill/>
                </a:ln>
                <a:solidFill>
                  <a:schemeClr val="bg1"/>
                </a:solidFill>
                <a:effectLst/>
                <a:uLnTx/>
                <a:uFillTx/>
                <a:latin typeface="Arial" panose="020B0604020202020204" pitchFamily="34" charset="0"/>
              </a:rPr>
              <a:t>, Bruce C. </a:t>
            </a:r>
            <a:r>
              <a:rPr kumimoji="0" lang="en-US" altLang="en-US" sz="1600" i="0" u="none" strike="noStrike" kern="1200" cap="none" spc="0" normalizeH="0" baseline="0" noProof="0" dirty="0" err="1">
                <a:ln>
                  <a:noFill/>
                </a:ln>
                <a:solidFill>
                  <a:schemeClr val="bg1"/>
                </a:solidFill>
                <a:effectLst/>
                <a:uLnTx/>
                <a:uFillTx/>
                <a:latin typeface="Arial" panose="020B0604020202020204" pitchFamily="34" charset="0"/>
              </a:rPr>
              <a:t>Heezen</a:t>
            </a:r>
            <a:r>
              <a:rPr kumimoji="0" lang="en-US" altLang="en-US" sz="1600" i="0" u="none" strike="noStrike" kern="1200" cap="none" spc="0" normalizeH="0" baseline="0" noProof="0" dirty="0">
                <a:ln>
                  <a:noFill/>
                </a:ln>
                <a:solidFill>
                  <a:schemeClr val="bg1"/>
                </a:solidFill>
                <a:effectLst/>
                <a:uLnTx/>
                <a:uFillTx/>
                <a:latin typeface="Arial" panose="020B0604020202020204" pitchFamily="34" charset="0"/>
              </a:rPr>
              <a:t> and Marie Tharp (1977) </a:t>
            </a:r>
          </a:p>
        </p:txBody>
      </p:sp>
    </p:spTree>
    <p:extLst>
      <p:ext uri="{BB962C8B-B14F-4D97-AF65-F5344CB8AC3E}">
        <p14:creationId xmlns:p14="http://schemas.microsoft.com/office/powerpoint/2010/main" val="298092193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081154" name="Rectangle 2">
            <a:extLst>
              <a:ext uri="{FF2B5EF4-FFF2-40B4-BE49-F238E27FC236}">
                <a16:creationId xmlns:a16="http://schemas.microsoft.com/office/drawing/2014/main" id="{7D9C27E2-94BC-4D0C-AF1C-48F9A3A4C122}"/>
              </a:ext>
            </a:extLst>
          </p:cNvPr>
          <p:cNvSpPr>
            <a:spLocks noChangeArrowheads="1"/>
          </p:cNvSpPr>
          <p:nvPr/>
        </p:nvSpPr>
        <p:spPr bwMode="auto">
          <a:xfrm>
            <a:off x="228600" y="6248400"/>
            <a:ext cx="6172200" cy="400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FFFFFF"/>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rPr>
              <a:t>Seventh Edition, p. 101 </a:t>
            </a:r>
          </a:p>
        </p:txBody>
      </p:sp>
    </p:spTree>
    <p:extLst>
      <p:ext uri="{BB962C8B-B14F-4D97-AF65-F5344CB8AC3E}">
        <p14:creationId xmlns:p14="http://schemas.microsoft.com/office/powerpoint/2010/main" val="17434577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DE1BA828-45D0-48B4-960A-B7E075C925B9}"/>
              </a:ext>
            </a:extLst>
          </p:cNvPr>
          <p:cNvSpPr/>
          <p:nvPr/>
        </p:nvSpPr>
        <p:spPr bwMode="auto">
          <a:xfrm rot="5400000">
            <a:off x="315558" y="1564749"/>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19" name="Arrow: Right 18">
            <a:extLst>
              <a:ext uri="{FF2B5EF4-FFF2-40B4-BE49-F238E27FC236}">
                <a16:creationId xmlns:a16="http://schemas.microsoft.com/office/drawing/2014/main" id="{A6102C38-4965-470D-A76C-60D77DB88FD3}"/>
              </a:ext>
            </a:extLst>
          </p:cNvPr>
          <p:cNvSpPr/>
          <p:nvPr/>
        </p:nvSpPr>
        <p:spPr bwMode="auto">
          <a:xfrm rot="5400000">
            <a:off x="1185481" y="156475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0" name="Arrow: Right 19">
            <a:extLst>
              <a:ext uri="{FF2B5EF4-FFF2-40B4-BE49-F238E27FC236}">
                <a16:creationId xmlns:a16="http://schemas.microsoft.com/office/drawing/2014/main" id="{1D5BD4AD-D19D-4AB8-B0B3-C02E2BBAB25F}"/>
              </a:ext>
            </a:extLst>
          </p:cNvPr>
          <p:cNvSpPr/>
          <p:nvPr/>
        </p:nvSpPr>
        <p:spPr bwMode="auto">
          <a:xfrm rot="5400000">
            <a:off x="2055403" y="156475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1" name="Arrow: Right 20">
            <a:extLst>
              <a:ext uri="{FF2B5EF4-FFF2-40B4-BE49-F238E27FC236}">
                <a16:creationId xmlns:a16="http://schemas.microsoft.com/office/drawing/2014/main" id="{8750336C-57EA-4556-8982-290923193A61}"/>
              </a:ext>
            </a:extLst>
          </p:cNvPr>
          <p:cNvSpPr/>
          <p:nvPr/>
        </p:nvSpPr>
        <p:spPr bwMode="auto">
          <a:xfrm rot="5400000">
            <a:off x="2899328" y="1564748"/>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2" name="Arrow: Right 21">
            <a:extLst>
              <a:ext uri="{FF2B5EF4-FFF2-40B4-BE49-F238E27FC236}">
                <a16:creationId xmlns:a16="http://schemas.microsoft.com/office/drawing/2014/main" id="{C67100F7-BCA9-4ADB-AE54-BEC3EFB48DFD}"/>
              </a:ext>
            </a:extLst>
          </p:cNvPr>
          <p:cNvSpPr/>
          <p:nvPr/>
        </p:nvSpPr>
        <p:spPr bwMode="auto">
          <a:xfrm rot="5400000">
            <a:off x="3769251" y="1564749"/>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3" name="Arrow: Right 22">
            <a:extLst>
              <a:ext uri="{FF2B5EF4-FFF2-40B4-BE49-F238E27FC236}">
                <a16:creationId xmlns:a16="http://schemas.microsoft.com/office/drawing/2014/main" id="{A7298137-30AB-4553-BDBD-7020D0EDFEC5}"/>
              </a:ext>
            </a:extLst>
          </p:cNvPr>
          <p:cNvSpPr/>
          <p:nvPr/>
        </p:nvSpPr>
        <p:spPr bwMode="auto">
          <a:xfrm rot="5400000">
            <a:off x="4639173" y="1564749"/>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4" name="Arrow: Right 23">
            <a:extLst>
              <a:ext uri="{FF2B5EF4-FFF2-40B4-BE49-F238E27FC236}">
                <a16:creationId xmlns:a16="http://schemas.microsoft.com/office/drawing/2014/main" id="{CA8D92B4-F6D8-4582-B159-6BAC06A12676}"/>
              </a:ext>
            </a:extLst>
          </p:cNvPr>
          <p:cNvSpPr/>
          <p:nvPr/>
        </p:nvSpPr>
        <p:spPr bwMode="auto">
          <a:xfrm rot="5400000">
            <a:off x="5483098" y="1571919"/>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5" name="Arrow: Right 24">
            <a:extLst>
              <a:ext uri="{FF2B5EF4-FFF2-40B4-BE49-F238E27FC236}">
                <a16:creationId xmlns:a16="http://schemas.microsoft.com/office/drawing/2014/main" id="{33220B02-AE1E-4FAE-99AF-59E112829574}"/>
              </a:ext>
            </a:extLst>
          </p:cNvPr>
          <p:cNvSpPr/>
          <p:nvPr/>
        </p:nvSpPr>
        <p:spPr bwMode="auto">
          <a:xfrm rot="5400000">
            <a:off x="6353021" y="157192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6" name="Arrow: Right 25">
            <a:extLst>
              <a:ext uri="{FF2B5EF4-FFF2-40B4-BE49-F238E27FC236}">
                <a16:creationId xmlns:a16="http://schemas.microsoft.com/office/drawing/2014/main" id="{4923ACF9-3067-4E0D-BE0B-B92394A103CB}"/>
              </a:ext>
            </a:extLst>
          </p:cNvPr>
          <p:cNvSpPr/>
          <p:nvPr/>
        </p:nvSpPr>
        <p:spPr bwMode="auto">
          <a:xfrm rot="5400000">
            <a:off x="7222943" y="157192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7" name="Arrow: Right 26">
            <a:extLst>
              <a:ext uri="{FF2B5EF4-FFF2-40B4-BE49-F238E27FC236}">
                <a16:creationId xmlns:a16="http://schemas.microsoft.com/office/drawing/2014/main" id="{97534279-8E21-4DB9-AE7C-6D49CCA17A2D}"/>
              </a:ext>
            </a:extLst>
          </p:cNvPr>
          <p:cNvSpPr/>
          <p:nvPr/>
        </p:nvSpPr>
        <p:spPr bwMode="auto">
          <a:xfrm rot="5400000">
            <a:off x="8066868" y="1571919"/>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8" name="Arrow: Right 27">
            <a:extLst>
              <a:ext uri="{FF2B5EF4-FFF2-40B4-BE49-F238E27FC236}">
                <a16:creationId xmlns:a16="http://schemas.microsoft.com/office/drawing/2014/main" id="{C8381EBC-5766-46B8-A4AF-8B9044CC29F5}"/>
              </a:ext>
            </a:extLst>
          </p:cNvPr>
          <p:cNvSpPr/>
          <p:nvPr/>
        </p:nvSpPr>
        <p:spPr bwMode="auto">
          <a:xfrm rot="5400000">
            <a:off x="8936791" y="157192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29" name="Arrow: Right 28">
            <a:extLst>
              <a:ext uri="{FF2B5EF4-FFF2-40B4-BE49-F238E27FC236}">
                <a16:creationId xmlns:a16="http://schemas.microsoft.com/office/drawing/2014/main" id="{1BE55CBE-B885-45D1-8A05-998C38CB0AE6}"/>
              </a:ext>
            </a:extLst>
          </p:cNvPr>
          <p:cNvSpPr/>
          <p:nvPr/>
        </p:nvSpPr>
        <p:spPr bwMode="auto">
          <a:xfrm rot="5400000">
            <a:off x="9806713" y="1571920"/>
            <a:ext cx="1790699" cy="794802"/>
          </a:xfrm>
          <a:prstGeom prst="rightArrow">
            <a:avLst/>
          </a:prstGeom>
          <a:solidFill>
            <a:srgbClr val="0070C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rPr>
              <a:t>RAIN</a:t>
            </a:r>
            <a:endParaRPr kumimoji="0" lang="en-US" sz="4700" b="1" i="0" u="none" strike="noStrike" cap="none" normalizeH="0" baseline="0" dirty="0">
              <a:ln>
                <a:noFill/>
              </a:ln>
              <a:solidFill>
                <a:schemeClr val="bg1"/>
              </a:solidFill>
              <a:effectLst/>
              <a:latin typeface="Arial" panose="020B0604020202020204" pitchFamily="34" charset="0"/>
            </a:endParaRPr>
          </a:p>
        </p:txBody>
      </p:sp>
      <p:sp>
        <p:nvSpPr>
          <p:cNvPr id="30" name="Rectangle 7">
            <a:extLst>
              <a:ext uri="{FF2B5EF4-FFF2-40B4-BE49-F238E27FC236}">
                <a16:creationId xmlns:a16="http://schemas.microsoft.com/office/drawing/2014/main" id="{03663001-88F5-4ABF-9610-F07F1A47EA76}"/>
              </a:ext>
            </a:extLst>
          </p:cNvPr>
          <p:cNvSpPr>
            <a:spLocks noChangeArrowheads="1"/>
          </p:cNvSpPr>
          <p:nvPr/>
        </p:nvSpPr>
        <p:spPr bwMode="auto">
          <a:xfrm>
            <a:off x="0" y="6425319"/>
            <a:ext cx="628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Seventh Edition, p. 101 </a:t>
            </a:r>
          </a:p>
        </p:txBody>
      </p:sp>
    </p:spTree>
    <p:extLst>
      <p:ext uri="{BB962C8B-B14F-4D97-AF65-F5344CB8AC3E}">
        <p14:creationId xmlns:p14="http://schemas.microsoft.com/office/powerpoint/2010/main" val="6680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59631" y="1299868"/>
            <a:ext cx="10472737"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rain was upon the earth </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forty days and forty nights.”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7:12</a:t>
            </a:r>
          </a:p>
        </p:txBody>
      </p:sp>
    </p:spTree>
    <p:extLst>
      <p:ext uri="{BB962C8B-B14F-4D97-AF65-F5344CB8AC3E}">
        <p14:creationId xmlns:p14="http://schemas.microsoft.com/office/powerpoint/2010/main" val="3493108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314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Ark</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Fountains of the Great Deep</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End of All Flesh</a:t>
            </a: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3559946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10815" y="914400"/>
            <a:ext cx="10570369" cy="40780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flesh died that moved upon the earth</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both of fowl, and of cattle, and of beast, and of every creeping thing that </a:t>
            </a:r>
            <a:r>
              <a:rPr kumimoji="0" lang="en-US" altLang="en-US" sz="37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creepeth</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upon the earth, and every man: All in whose nostrils was the breath of life, of all that was in the dry land, died… 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Noah only remained alive, and they that were with him in the ark</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7:21-23</a:t>
            </a:r>
          </a:p>
        </p:txBody>
      </p:sp>
    </p:spTree>
    <p:extLst>
      <p:ext uri="{BB962C8B-B14F-4D97-AF65-F5344CB8AC3E}">
        <p14:creationId xmlns:p14="http://schemas.microsoft.com/office/powerpoint/2010/main" val="1751283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47750" y="609600"/>
            <a:ext cx="11096500" cy="230832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“Whereby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world that then was</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being overflowed with water,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perished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096000" y="2720218"/>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2 Peter 3:6</a:t>
            </a:r>
          </a:p>
        </p:txBody>
      </p:sp>
    </p:spTree>
    <p:extLst>
      <p:ext uri="{BB962C8B-B14F-4D97-AF65-F5344CB8AC3E}">
        <p14:creationId xmlns:p14="http://schemas.microsoft.com/office/powerpoint/2010/main" val="71619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0056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7156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9050708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3801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7CEFB85-8A75-478C-8B58-2A09753A6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4785089" y="-75602"/>
            <a:ext cx="6219773" cy="7009204"/>
          </a:xfrm>
          <a:prstGeom prst="rect">
            <a:avLst/>
          </a:prstGeom>
        </p:spPr>
      </p:pic>
      <p:sp>
        <p:nvSpPr>
          <p:cNvPr id="7" name="Text Box 7">
            <a:extLst>
              <a:ext uri="{FF2B5EF4-FFF2-40B4-BE49-F238E27FC236}">
                <a16:creationId xmlns:a16="http://schemas.microsoft.com/office/drawing/2014/main" id="{87578AEA-0903-4494-AED6-99474F5A0450}"/>
              </a:ext>
            </a:extLst>
          </p:cNvPr>
          <p:cNvSpPr txBox="1">
            <a:spLocks noChangeArrowheads="1"/>
          </p:cNvSpPr>
          <p:nvPr/>
        </p:nvSpPr>
        <p:spPr bwMode="auto">
          <a:xfrm>
            <a:off x="838200" y="1997839"/>
            <a:ext cx="3992169" cy="286232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6000" b="1" dirty="0">
                <a:latin typeface="Arial" panose="020B0604020202020204" pitchFamily="34" charset="0"/>
              </a:rPr>
              <a:t>Hydraulic Sorting of Sediment</a:t>
            </a:r>
            <a:endParaRPr kumimoji="0" lang="en-US" altLang="en-US" sz="6000" b="1" u="none" strike="noStrike" kern="1200"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307864637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43818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6A4CCA9-3629-4933-BFF0-B40456C5A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84300"/>
            <a:ext cx="10905066" cy="4089399"/>
          </a:xfrm>
          <a:prstGeom prst="rect">
            <a:avLst/>
          </a:prstGeom>
        </p:spPr>
      </p:pic>
    </p:spTree>
    <p:extLst>
      <p:ext uri="{BB962C8B-B14F-4D97-AF65-F5344CB8AC3E}">
        <p14:creationId xmlns:p14="http://schemas.microsoft.com/office/powerpoint/2010/main" val="62397834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980226" name="Text Box 2">
            <a:extLst>
              <a:ext uri="{FF2B5EF4-FFF2-40B4-BE49-F238E27FC236}">
                <a16:creationId xmlns:a16="http://schemas.microsoft.com/office/drawing/2014/main" id="{A2371F4C-B385-4F8B-A713-5AAC9D01D17B}"/>
              </a:ext>
            </a:extLst>
          </p:cNvPr>
          <p:cNvSpPr txBox="1">
            <a:spLocks noChangeArrowheads="1"/>
          </p:cNvSpPr>
          <p:nvPr/>
        </p:nvSpPr>
        <p:spPr bwMode="auto">
          <a:xfrm>
            <a:off x="1905000" y="1066800"/>
            <a:ext cx="8382000" cy="2057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900" b="1" i="0" u="none" strike="noStrike" kern="1200" cap="none" spc="0" normalizeH="0" baseline="0" noProof="0" dirty="0">
                <a:ln>
                  <a:noFill/>
                </a:ln>
                <a:solidFill>
                  <a:srgbClr val="FFFF00"/>
                </a:solidFill>
                <a:effectLst/>
                <a:uLnTx/>
                <a:uFillTx/>
                <a:latin typeface="Arial" panose="020B0604020202020204" pitchFamily="34" charset="0"/>
              </a:rPr>
              <a:t>STRATA</a:t>
            </a:r>
          </a:p>
        </p:txBody>
      </p:sp>
    </p:spTree>
    <p:extLst>
      <p:ext uri="{BB962C8B-B14F-4D97-AF65-F5344CB8AC3E}">
        <p14:creationId xmlns:p14="http://schemas.microsoft.com/office/powerpoint/2010/main" val="3358277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980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022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98450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6AEC058-10AB-4A29-8A77-D8B53D9A561E}"/>
              </a:ext>
            </a:extLst>
          </p:cNvPr>
          <p:cNvSpPr>
            <a:spLocks noChangeArrowheads="1"/>
          </p:cNvSpPr>
          <p:nvPr/>
        </p:nvSpPr>
        <p:spPr bwMode="auto">
          <a:xfrm>
            <a:off x="862410" y="1752600"/>
            <a:ext cx="603170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Elevation</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338317"/>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Factors of Burial</a:t>
            </a:r>
          </a:p>
        </p:txBody>
      </p:sp>
      <p:sp>
        <p:nvSpPr>
          <p:cNvPr id="15" name="Line 4">
            <a:extLst>
              <a:ext uri="{FF2B5EF4-FFF2-40B4-BE49-F238E27FC236}">
                <a16:creationId xmlns:a16="http://schemas.microsoft.com/office/drawing/2014/main" id="{FAA87293-5D58-4449-8559-216953ED03E2}"/>
              </a:ext>
            </a:extLst>
          </p:cNvPr>
          <p:cNvSpPr>
            <a:spLocks noChangeShapeType="1"/>
          </p:cNvSpPr>
          <p:nvPr/>
        </p:nvSpPr>
        <p:spPr bwMode="auto">
          <a:xfrm>
            <a:off x="685800" y="1336936"/>
            <a:ext cx="6324600" cy="34663"/>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410621899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82927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Land Dwellers</a:t>
            </a:r>
          </a:p>
        </p:txBody>
      </p:sp>
      <p:sp>
        <p:nvSpPr>
          <p:cNvPr id="6" name="Text Box 7">
            <a:extLst>
              <a:ext uri="{FF2B5EF4-FFF2-40B4-BE49-F238E27FC236}">
                <a16:creationId xmlns:a16="http://schemas.microsoft.com/office/drawing/2014/main" id="{0938282A-4114-4FF2-85C5-A6DA7150ABD6}"/>
              </a:ext>
            </a:extLst>
          </p:cNvPr>
          <p:cNvSpPr txBox="1">
            <a:spLocks noChangeArrowheads="1"/>
          </p:cNvSpPr>
          <p:nvPr/>
        </p:nvSpPr>
        <p:spPr bwMode="auto">
          <a:xfrm>
            <a:off x="296863" y="510540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Aquatic</a:t>
            </a:r>
          </a:p>
        </p:txBody>
      </p:sp>
      <p:sp>
        <p:nvSpPr>
          <p:cNvPr id="3" name="Arrow: Up-Down 2">
            <a:extLst>
              <a:ext uri="{FF2B5EF4-FFF2-40B4-BE49-F238E27FC236}">
                <a16:creationId xmlns:a16="http://schemas.microsoft.com/office/drawing/2014/main" id="{71C07F1E-5EB2-4B2B-927F-B2BCD571458D}"/>
              </a:ext>
            </a:extLst>
          </p:cNvPr>
          <p:cNvSpPr/>
          <p:nvPr/>
        </p:nvSpPr>
        <p:spPr bwMode="auto">
          <a:xfrm>
            <a:off x="3459163" y="1828800"/>
            <a:ext cx="838200" cy="3200400"/>
          </a:xfrm>
          <a:prstGeom prst="upDown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29294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6AEC058-10AB-4A29-8A77-D8B53D9A561E}"/>
              </a:ext>
            </a:extLst>
          </p:cNvPr>
          <p:cNvSpPr>
            <a:spLocks noChangeArrowheads="1"/>
          </p:cNvSpPr>
          <p:nvPr/>
        </p:nvSpPr>
        <p:spPr bwMode="auto">
          <a:xfrm>
            <a:off x="862410" y="1752600"/>
            <a:ext cx="603170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Elevation</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0" name="Rectangle 9">
            <a:extLst>
              <a:ext uri="{FF2B5EF4-FFF2-40B4-BE49-F238E27FC236}">
                <a16:creationId xmlns:a16="http://schemas.microsoft.com/office/drawing/2014/main" id="{CA6EBA8E-BA9A-436C-907D-C51245A25644}"/>
              </a:ext>
            </a:extLst>
          </p:cNvPr>
          <p:cNvSpPr>
            <a:spLocks noChangeArrowheads="1"/>
          </p:cNvSpPr>
          <p:nvPr/>
        </p:nvSpPr>
        <p:spPr bwMode="auto">
          <a:xfrm>
            <a:off x="862410" y="2801408"/>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Mobility</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338317"/>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Factors of Burial</a:t>
            </a:r>
          </a:p>
        </p:txBody>
      </p:sp>
      <p:sp>
        <p:nvSpPr>
          <p:cNvPr id="15" name="Line 4">
            <a:extLst>
              <a:ext uri="{FF2B5EF4-FFF2-40B4-BE49-F238E27FC236}">
                <a16:creationId xmlns:a16="http://schemas.microsoft.com/office/drawing/2014/main" id="{FAA87293-5D58-4449-8559-216953ED03E2}"/>
              </a:ext>
            </a:extLst>
          </p:cNvPr>
          <p:cNvSpPr>
            <a:spLocks noChangeShapeType="1"/>
          </p:cNvSpPr>
          <p:nvPr/>
        </p:nvSpPr>
        <p:spPr bwMode="auto">
          <a:xfrm>
            <a:off x="685800" y="1336936"/>
            <a:ext cx="6324600" cy="34663"/>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173555122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82927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More Mobile</a:t>
            </a:r>
          </a:p>
        </p:txBody>
      </p:sp>
      <p:sp>
        <p:nvSpPr>
          <p:cNvPr id="6" name="Text Box 7">
            <a:extLst>
              <a:ext uri="{FF2B5EF4-FFF2-40B4-BE49-F238E27FC236}">
                <a16:creationId xmlns:a16="http://schemas.microsoft.com/office/drawing/2014/main" id="{0938282A-4114-4FF2-85C5-A6DA7150ABD6}"/>
              </a:ext>
            </a:extLst>
          </p:cNvPr>
          <p:cNvSpPr txBox="1">
            <a:spLocks noChangeArrowheads="1"/>
          </p:cNvSpPr>
          <p:nvPr/>
        </p:nvSpPr>
        <p:spPr bwMode="auto">
          <a:xfrm>
            <a:off x="296863" y="510540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Less Mobile</a:t>
            </a:r>
          </a:p>
        </p:txBody>
      </p:sp>
      <p:sp>
        <p:nvSpPr>
          <p:cNvPr id="3" name="Arrow: Up-Down 2">
            <a:extLst>
              <a:ext uri="{FF2B5EF4-FFF2-40B4-BE49-F238E27FC236}">
                <a16:creationId xmlns:a16="http://schemas.microsoft.com/office/drawing/2014/main" id="{71C07F1E-5EB2-4B2B-927F-B2BCD571458D}"/>
              </a:ext>
            </a:extLst>
          </p:cNvPr>
          <p:cNvSpPr/>
          <p:nvPr/>
        </p:nvSpPr>
        <p:spPr bwMode="auto">
          <a:xfrm>
            <a:off x="3459163" y="1828800"/>
            <a:ext cx="838200" cy="3200400"/>
          </a:xfrm>
          <a:prstGeom prst="upDown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7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40560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047719"/>
            <a:ext cx="11201400" cy="406265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saw that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wickedness of man was great in the earth, and that every imagination of the thoughts of his heart was only evil continually</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it repented the LORD that he had made man on the earth, and it grieved him at his heart.”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6:5-7</a:t>
            </a:r>
          </a:p>
        </p:txBody>
      </p:sp>
    </p:spTree>
    <p:extLst>
      <p:ext uri="{BB962C8B-B14F-4D97-AF65-F5344CB8AC3E}">
        <p14:creationId xmlns:p14="http://schemas.microsoft.com/office/powerpoint/2010/main" val="639605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s foot in a hole in the ground&#10;&#10;Description automatically generated with low confidence">
            <a:extLst>
              <a:ext uri="{FF2B5EF4-FFF2-40B4-BE49-F238E27FC236}">
                <a16:creationId xmlns:a16="http://schemas.microsoft.com/office/drawing/2014/main" id="{4ADEB806-7575-4042-AC38-BC876240E4B2}"/>
              </a:ext>
            </a:extLst>
          </p:cNvPr>
          <p:cNvPicPr>
            <a:picLocks noChangeAspect="1"/>
          </p:cNvPicPr>
          <p:nvPr/>
        </p:nvPicPr>
        <p:blipFill rotWithShape="1">
          <a:blip r:embed="rId2">
            <a:extLst>
              <a:ext uri="{28A0092B-C50C-407E-A947-70E740481C1C}">
                <a14:useLocalDpi xmlns:a14="http://schemas.microsoft.com/office/drawing/2010/main" val="0"/>
              </a:ext>
            </a:extLst>
          </a:blip>
          <a:srcRect l="2774"/>
          <a:stretch/>
        </p:blipFill>
        <p:spPr>
          <a:xfrm>
            <a:off x="643467" y="557190"/>
            <a:ext cx="5346948" cy="5743612"/>
          </a:xfrm>
          <a:prstGeom prst="rect">
            <a:avLst/>
          </a:prstGeom>
        </p:spPr>
      </p:pic>
      <p:pic>
        <p:nvPicPr>
          <p:cNvPr id="3" name="Picture 2">
            <a:extLst>
              <a:ext uri="{FF2B5EF4-FFF2-40B4-BE49-F238E27FC236}">
                <a16:creationId xmlns:a16="http://schemas.microsoft.com/office/drawing/2014/main" id="{C7E8DA88-5CDF-4B8F-8921-40193715C1CC}"/>
              </a:ext>
            </a:extLst>
          </p:cNvPr>
          <p:cNvPicPr>
            <a:picLocks noChangeAspect="1"/>
          </p:cNvPicPr>
          <p:nvPr/>
        </p:nvPicPr>
        <p:blipFill rotWithShape="1">
          <a:blip r:embed="rId3">
            <a:extLst>
              <a:ext uri="{28A0092B-C50C-407E-A947-70E740481C1C}">
                <a14:useLocalDpi xmlns:a14="http://schemas.microsoft.com/office/drawing/2010/main" val="0"/>
              </a:ext>
            </a:extLst>
          </a:blip>
          <a:srcRect l="21331" r="15846" b="1"/>
          <a:stretch/>
        </p:blipFill>
        <p:spPr>
          <a:xfrm>
            <a:off x="6182942" y="557190"/>
            <a:ext cx="5365590" cy="5743612"/>
          </a:xfrm>
          <a:prstGeom prst="rect">
            <a:avLst/>
          </a:prstGeom>
        </p:spPr>
      </p:pic>
    </p:spTree>
    <p:extLst>
      <p:ext uri="{BB962C8B-B14F-4D97-AF65-F5344CB8AC3E}">
        <p14:creationId xmlns:p14="http://schemas.microsoft.com/office/powerpoint/2010/main" val="2811886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6AEC058-10AB-4A29-8A77-D8B53D9A561E}"/>
              </a:ext>
            </a:extLst>
          </p:cNvPr>
          <p:cNvSpPr>
            <a:spLocks noChangeArrowheads="1"/>
          </p:cNvSpPr>
          <p:nvPr/>
        </p:nvSpPr>
        <p:spPr bwMode="auto">
          <a:xfrm>
            <a:off x="862410" y="1752600"/>
            <a:ext cx="603170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Elevation</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0" name="Rectangle 9">
            <a:extLst>
              <a:ext uri="{FF2B5EF4-FFF2-40B4-BE49-F238E27FC236}">
                <a16:creationId xmlns:a16="http://schemas.microsoft.com/office/drawing/2014/main" id="{CA6EBA8E-BA9A-436C-907D-C51245A25644}"/>
              </a:ext>
            </a:extLst>
          </p:cNvPr>
          <p:cNvSpPr>
            <a:spLocks noChangeArrowheads="1"/>
          </p:cNvSpPr>
          <p:nvPr/>
        </p:nvSpPr>
        <p:spPr bwMode="auto">
          <a:xfrm>
            <a:off x="862410" y="2801408"/>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Mobility</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338317"/>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Factors of Burial</a:t>
            </a:r>
          </a:p>
        </p:txBody>
      </p:sp>
      <p:sp>
        <p:nvSpPr>
          <p:cNvPr id="15" name="Line 4">
            <a:extLst>
              <a:ext uri="{FF2B5EF4-FFF2-40B4-BE49-F238E27FC236}">
                <a16:creationId xmlns:a16="http://schemas.microsoft.com/office/drawing/2014/main" id="{FAA87293-5D58-4449-8559-216953ED03E2}"/>
              </a:ext>
            </a:extLst>
          </p:cNvPr>
          <p:cNvSpPr>
            <a:spLocks noChangeShapeType="1"/>
          </p:cNvSpPr>
          <p:nvPr/>
        </p:nvSpPr>
        <p:spPr bwMode="auto">
          <a:xfrm>
            <a:off x="685800" y="1336936"/>
            <a:ext cx="6324600" cy="34663"/>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16" name="Rectangle 15">
            <a:extLst>
              <a:ext uri="{FF2B5EF4-FFF2-40B4-BE49-F238E27FC236}">
                <a16:creationId xmlns:a16="http://schemas.microsoft.com/office/drawing/2014/main" id="{44E7E1FE-3025-4A70-AA49-6DC2FD386CD4}"/>
              </a:ext>
            </a:extLst>
          </p:cNvPr>
          <p:cNvSpPr>
            <a:spLocks noChangeArrowheads="1"/>
          </p:cNvSpPr>
          <p:nvPr/>
        </p:nvSpPr>
        <p:spPr bwMode="auto">
          <a:xfrm>
            <a:off x="862410" y="3850216"/>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Density</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Tree>
    <p:extLst>
      <p:ext uri="{BB962C8B-B14F-4D97-AF65-F5344CB8AC3E}">
        <p14:creationId xmlns:p14="http://schemas.microsoft.com/office/powerpoint/2010/main" val="320042923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82927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Less Dense</a:t>
            </a:r>
          </a:p>
        </p:txBody>
      </p:sp>
      <p:sp>
        <p:nvSpPr>
          <p:cNvPr id="6" name="Text Box 7">
            <a:extLst>
              <a:ext uri="{FF2B5EF4-FFF2-40B4-BE49-F238E27FC236}">
                <a16:creationId xmlns:a16="http://schemas.microsoft.com/office/drawing/2014/main" id="{0938282A-4114-4FF2-85C5-A6DA7150ABD6}"/>
              </a:ext>
            </a:extLst>
          </p:cNvPr>
          <p:cNvSpPr txBox="1">
            <a:spLocks noChangeArrowheads="1"/>
          </p:cNvSpPr>
          <p:nvPr/>
        </p:nvSpPr>
        <p:spPr bwMode="auto">
          <a:xfrm>
            <a:off x="296863" y="510540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More Dense</a:t>
            </a:r>
          </a:p>
        </p:txBody>
      </p:sp>
      <p:sp>
        <p:nvSpPr>
          <p:cNvPr id="3" name="Arrow: Up-Down 2">
            <a:extLst>
              <a:ext uri="{FF2B5EF4-FFF2-40B4-BE49-F238E27FC236}">
                <a16:creationId xmlns:a16="http://schemas.microsoft.com/office/drawing/2014/main" id="{71C07F1E-5EB2-4B2B-927F-B2BCD571458D}"/>
              </a:ext>
            </a:extLst>
          </p:cNvPr>
          <p:cNvSpPr/>
          <p:nvPr/>
        </p:nvSpPr>
        <p:spPr bwMode="auto">
          <a:xfrm>
            <a:off x="3459163" y="1828800"/>
            <a:ext cx="838200" cy="3200400"/>
          </a:xfrm>
          <a:prstGeom prst="upDown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18037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040195" name="Picture 1027">
            <a:extLst>
              <a:ext uri="{FF2B5EF4-FFF2-40B4-BE49-F238E27FC236}">
                <a16:creationId xmlns:a16="http://schemas.microsoft.com/office/drawing/2014/main" id="{7F29F13D-E003-4C48-A3AF-3C886DCEA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48768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193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040195"/>
                                        </p:tgtEl>
                                        <p:attrNameLst>
                                          <p:attrName>style.visibility</p:attrName>
                                        </p:attrNameLst>
                                      </p:cBhvr>
                                      <p:to>
                                        <p:strVal val="visible"/>
                                      </p:to>
                                    </p:set>
                                    <p:animEffect transition="in" filter="wipe(down)">
                                      <p:cBhvr>
                                        <p:cTn id="7" dur="500"/>
                                        <p:tgtEl>
                                          <p:spTgt spid="12040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97689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33134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6AEC058-10AB-4A29-8A77-D8B53D9A561E}"/>
              </a:ext>
            </a:extLst>
          </p:cNvPr>
          <p:cNvSpPr>
            <a:spLocks noChangeArrowheads="1"/>
          </p:cNvSpPr>
          <p:nvPr/>
        </p:nvSpPr>
        <p:spPr bwMode="auto">
          <a:xfrm>
            <a:off x="862410" y="1752600"/>
            <a:ext cx="603170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Elevation</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0" name="Rectangle 9">
            <a:extLst>
              <a:ext uri="{FF2B5EF4-FFF2-40B4-BE49-F238E27FC236}">
                <a16:creationId xmlns:a16="http://schemas.microsoft.com/office/drawing/2014/main" id="{CA6EBA8E-BA9A-436C-907D-C51245A25644}"/>
              </a:ext>
            </a:extLst>
          </p:cNvPr>
          <p:cNvSpPr>
            <a:spLocks noChangeArrowheads="1"/>
          </p:cNvSpPr>
          <p:nvPr/>
        </p:nvSpPr>
        <p:spPr bwMode="auto">
          <a:xfrm>
            <a:off x="862410" y="2801408"/>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Mobility</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338317"/>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Factors of Burial</a:t>
            </a:r>
          </a:p>
        </p:txBody>
      </p:sp>
      <p:sp>
        <p:nvSpPr>
          <p:cNvPr id="15" name="Line 4">
            <a:extLst>
              <a:ext uri="{FF2B5EF4-FFF2-40B4-BE49-F238E27FC236}">
                <a16:creationId xmlns:a16="http://schemas.microsoft.com/office/drawing/2014/main" id="{FAA87293-5D58-4449-8559-216953ED03E2}"/>
              </a:ext>
            </a:extLst>
          </p:cNvPr>
          <p:cNvSpPr>
            <a:spLocks noChangeShapeType="1"/>
          </p:cNvSpPr>
          <p:nvPr/>
        </p:nvSpPr>
        <p:spPr bwMode="auto">
          <a:xfrm>
            <a:off x="685800" y="1336936"/>
            <a:ext cx="6324600" cy="34663"/>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16" name="Rectangle 15">
            <a:extLst>
              <a:ext uri="{FF2B5EF4-FFF2-40B4-BE49-F238E27FC236}">
                <a16:creationId xmlns:a16="http://schemas.microsoft.com/office/drawing/2014/main" id="{44E7E1FE-3025-4A70-AA49-6DC2FD386CD4}"/>
              </a:ext>
            </a:extLst>
          </p:cNvPr>
          <p:cNvSpPr>
            <a:spLocks noChangeArrowheads="1"/>
          </p:cNvSpPr>
          <p:nvPr/>
        </p:nvSpPr>
        <p:spPr bwMode="auto">
          <a:xfrm>
            <a:off x="862410" y="3850216"/>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Density</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
        <p:nvSpPr>
          <p:cNvPr id="17" name="Rectangle 16">
            <a:extLst>
              <a:ext uri="{FF2B5EF4-FFF2-40B4-BE49-F238E27FC236}">
                <a16:creationId xmlns:a16="http://schemas.microsoft.com/office/drawing/2014/main" id="{5E19139E-7929-40C2-9703-2E60ABDEC43A}"/>
              </a:ext>
            </a:extLst>
          </p:cNvPr>
          <p:cNvSpPr>
            <a:spLocks noChangeArrowheads="1"/>
          </p:cNvSpPr>
          <p:nvPr/>
        </p:nvSpPr>
        <p:spPr bwMode="auto">
          <a:xfrm>
            <a:off x="862410" y="4899024"/>
            <a:ext cx="5772626" cy="92333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571500" marR="0" lvl="0" indent="-571500"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lang="en-US" altLang="en-US" sz="5400" b="1" dirty="0">
                <a:solidFill>
                  <a:prstClr val="white"/>
                </a:solidFill>
                <a:effectLst>
                  <a:glow rad="139700">
                    <a:prstClr val="black">
                      <a:alpha val="50000"/>
                    </a:prstClr>
                  </a:glow>
                </a:effectLst>
                <a:latin typeface="Arial" panose="020B0604020202020204" pitchFamily="34" charset="0"/>
              </a:rPr>
              <a:t>Intelligence</a:t>
            </a:r>
            <a:endParaRPr kumimoji="0" lang="en-US" altLang="en-US" sz="5400" b="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ndParaRPr>
          </a:p>
        </p:txBody>
      </p:sp>
    </p:spTree>
    <p:extLst>
      <p:ext uri="{BB962C8B-B14F-4D97-AF65-F5344CB8AC3E}">
        <p14:creationId xmlns:p14="http://schemas.microsoft.com/office/powerpoint/2010/main" val="25410789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B64D08-E85E-4083-81BA-4EDA5C1B2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54"/>
            <a:ext cx="4130675"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a:extLst>
              <a:ext uri="{FF2B5EF4-FFF2-40B4-BE49-F238E27FC236}">
                <a16:creationId xmlns:a16="http://schemas.microsoft.com/office/drawing/2014/main" id="{49271980-5856-4EE0-9286-8C6B8956AACD}"/>
              </a:ext>
            </a:extLst>
          </p:cNvPr>
          <p:cNvSpPr txBox="1">
            <a:spLocks noChangeArrowheads="1"/>
          </p:cNvSpPr>
          <p:nvPr/>
        </p:nvSpPr>
        <p:spPr bwMode="auto">
          <a:xfrm>
            <a:off x="296863" y="82927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More Intelligent</a:t>
            </a:r>
          </a:p>
        </p:txBody>
      </p:sp>
      <p:sp>
        <p:nvSpPr>
          <p:cNvPr id="6" name="Text Box 7">
            <a:extLst>
              <a:ext uri="{FF2B5EF4-FFF2-40B4-BE49-F238E27FC236}">
                <a16:creationId xmlns:a16="http://schemas.microsoft.com/office/drawing/2014/main" id="{0938282A-4114-4FF2-85C5-A6DA7150ABD6}"/>
              </a:ext>
            </a:extLst>
          </p:cNvPr>
          <p:cNvSpPr txBox="1">
            <a:spLocks noChangeArrowheads="1"/>
          </p:cNvSpPr>
          <p:nvPr/>
        </p:nvSpPr>
        <p:spPr bwMode="auto">
          <a:xfrm>
            <a:off x="296863" y="5105400"/>
            <a:ext cx="71628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Less Intelligent</a:t>
            </a:r>
          </a:p>
        </p:txBody>
      </p:sp>
      <p:sp>
        <p:nvSpPr>
          <p:cNvPr id="3" name="Arrow: Up-Down 2">
            <a:extLst>
              <a:ext uri="{FF2B5EF4-FFF2-40B4-BE49-F238E27FC236}">
                <a16:creationId xmlns:a16="http://schemas.microsoft.com/office/drawing/2014/main" id="{71C07F1E-5EB2-4B2B-927F-B2BCD571458D}"/>
              </a:ext>
            </a:extLst>
          </p:cNvPr>
          <p:cNvSpPr/>
          <p:nvPr/>
        </p:nvSpPr>
        <p:spPr bwMode="auto">
          <a:xfrm>
            <a:off x="3459163" y="1828800"/>
            <a:ext cx="838200" cy="3200400"/>
          </a:xfrm>
          <a:prstGeom prst="upDownArrow">
            <a:avLst/>
          </a:prstGeom>
          <a:solidFill>
            <a:srgbClr val="FF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75123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61992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9850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816889"/>
            <a:ext cx="11201400" cy="452431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LORD said,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 will destroy man whom I have created from the face of the earth</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both man, and beast, and the creeping thing, and the fowls of the air; for it </a:t>
            </a:r>
            <a:r>
              <a:rPr kumimoji="0" lang="en-US" altLang="en-US" sz="48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repenteth</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me that I have made them.”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6:5-7</a:t>
            </a:r>
          </a:p>
        </p:txBody>
      </p:sp>
    </p:spTree>
    <p:extLst>
      <p:ext uri="{BB962C8B-B14F-4D97-AF65-F5344CB8AC3E}">
        <p14:creationId xmlns:p14="http://schemas.microsoft.com/office/powerpoint/2010/main" val="2015660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94251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0509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977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755970" name="Rectangle 2">
            <a:extLst>
              <a:ext uri="{FF2B5EF4-FFF2-40B4-BE49-F238E27FC236}">
                <a16:creationId xmlns:a16="http://schemas.microsoft.com/office/drawing/2014/main" id="{401AF5A9-CE35-4D02-95CD-65742CF634A2}"/>
              </a:ext>
            </a:extLst>
          </p:cNvPr>
          <p:cNvSpPr>
            <a:spLocks noChangeArrowheads="1"/>
          </p:cNvSpPr>
          <p:nvPr/>
        </p:nvSpPr>
        <p:spPr bwMode="auto">
          <a:xfrm>
            <a:off x="228600" y="609600"/>
            <a:ext cx="4038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000000"/>
                </a:solidFill>
                <a:effectLst/>
                <a:uLnTx/>
                <a:uFillTx/>
                <a:latin typeface="Arial" panose="020B0604020202020204" pitchFamily="34" charset="0"/>
              </a:rPr>
              <a:t>Scientific American, </a:t>
            </a:r>
            <a:r>
              <a:rPr kumimoji="0" lang="en-US" altLang="en-US" sz="3000" b="1" u="none" strike="noStrike" kern="1200" cap="none" spc="0" normalizeH="0" baseline="0" noProof="0" dirty="0">
                <a:ln>
                  <a:noFill/>
                </a:ln>
                <a:solidFill>
                  <a:srgbClr val="000000"/>
                </a:solidFill>
                <a:effectLst/>
                <a:uLnTx/>
                <a:uFillTx/>
                <a:latin typeface="Arial" panose="020B0604020202020204" pitchFamily="34" charset="0"/>
              </a:rPr>
              <a:t>(</a:t>
            </a: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rPr>
              <a:t>June 1851)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rPr>
              <a:t>p. 289-299</a:t>
            </a:r>
          </a:p>
        </p:txBody>
      </p:sp>
      <p:sp>
        <p:nvSpPr>
          <p:cNvPr id="12755971" name="Text Box 3">
            <a:extLst>
              <a:ext uri="{FF2B5EF4-FFF2-40B4-BE49-F238E27FC236}">
                <a16:creationId xmlns:a16="http://schemas.microsoft.com/office/drawing/2014/main" id="{66A0FED5-84B1-45A3-A5F1-4B653F3CA6B6}"/>
              </a:ext>
            </a:extLst>
          </p:cNvPr>
          <p:cNvSpPr txBox="1">
            <a:spLocks noChangeArrowheads="1"/>
          </p:cNvSpPr>
          <p:nvPr/>
        </p:nvSpPr>
        <p:spPr bwMode="auto">
          <a:xfrm>
            <a:off x="7543800" y="727333"/>
            <a:ext cx="4495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rPr>
              <a:t>Blasted out of solid rock </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rPr>
              <a:t>dated to be over 600 million years old in Dorchester, MA.</a:t>
            </a:r>
          </a:p>
        </p:txBody>
      </p:sp>
    </p:spTree>
    <p:extLst>
      <p:ext uri="{BB962C8B-B14F-4D97-AF65-F5344CB8AC3E}">
        <p14:creationId xmlns:p14="http://schemas.microsoft.com/office/powerpoint/2010/main" val="70471022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9F27744B-47AB-4459-8C2F-1D5EE63A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7B6C0A7-7AAC-42E2-8FE8-800C1272F7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602"/>
          <a:stretch/>
        </p:blipFill>
        <p:spPr bwMode="auto">
          <a:xfrm>
            <a:off x="1" y="10"/>
            <a:ext cx="6865165" cy="6857990"/>
          </a:xfrm>
          <a:custGeom>
            <a:avLst/>
            <a:gdLst/>
            <a:ahLst/>
            <a:cxnLst/>
            <a:rect l="l" t="t" r="r" b="b"/>
            <a:pathLst>
              <a:path w="6865165" h="6858000">
                <a:moveTo>
                  <a:pt x="0" y="0"/>
                </a:moveTo>
                <a:lnTo>
                  <a:pt x="6865165" y="0"/>
                </a:lnTo>
                <a:lnTo>
                  <a:pt x="6859621" y="22952"/>
                </a:lnTo>
                <a:cubicBezTo>
                  <a:pt x="6623056" y="1069835"/>
                  <a:pt x="6492240" y="2220824"/>
                  <a:pt x="6492240" y="3429001"/>
                </a:cubicBezTo>
                <a:cubicBezTo>
                  <a:pt x="6492240" y="4637179"/>
                  <a:pt x="6623056" y="5788167"/>
                  <a:pt x="6859621" y="6835050"/>
                </a:cubicBezTo>
                <a:lnTo>
                  <a:pt x="686516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useBgFill="1">
        <p:nvSpPr>
          <p:cNvPr id="19" name="Freeform: Shape 11">
            <a:extLst>
              <a:ext uri="{FF2B5EF4-FFF2-40B4-BE49-F238E27FC236}">
                <a16:creationId xmlns:a16="http://schemas.microsoft.com/office/drawing/2014/main" id="{7D266DCC-5218-4AE0-B964-6FC2EA3BD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240" y="0"/>
            <a:ext cx="5699760" cy="6858000"/>
          </a:xfrm>
          <a:custGeom>
            <a:avLst/>
            <a:gdLst>
              <a:gd name="connsiteX0" fmla="*/ 365648 w 5588548"/>
              <a:gd name="connsiteY0" fmla="*/ 0 h 6858000"/>
              <a:gd name="connsiteX1" fmla="*/ 5588548 w 5588548"/>
              <a:gd name="connsiteY1" fmla="*/ 0 h 6858000"/>
              <a:gd name="connsiteX2" fmla="*/ 5588548 w 5588548"/>
              <a:gd name="connsiteY2" fmla="*/ 6858000 h 6858000"/>
              <a:gd name="connsiteX3" fmla="*/ 365648 w 5588548"/>
              <a:gd name="connsiteY3" fmla="*/ 6858000 h 6858000"/>
              <a:gd name="connsiteX4" fmla="*/ 360213 w 5588548"/>
              <a:gd name="connsiteY4" fmla="*/ 6835050 h 6858000"/>
              <a:gd name="connsiteX5" fmla="*/ 0 w 5588548"/>
              <a:gd name="connsiteY5" fmla="*/ 3429001 h 6858000"/>
              <a:gd name="connsiteX6" fmla="*/ 360213 w 55885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548" h="6858000">
                <a:moveTo>
                  <a:pt x="365648" y="0"/>
                </a:moveTo>
                <a:lnTo>
                  <a:pt x="5588548" y="0"/>
                </a:lnTo>
                <a:lnTo>
                  <a:pt x="5588548" y="6858000"/>
                </a:lnTo>
                <a:lnTo>
                  <a:pt x="365648" y="6858000"/>
                </a:lnTo>
                <a:lnTo>
                  <a:pt x="360213" y="6835050"/>
                </a:lnTo>
                <a:cubicBezTo>
                  <a:pt x="128263" y="5788167"/>
                  <a:pt x="0" y="4637179"/>
                  <a:pt x="0" y="3429001"/>
                </a:cubicBezTo>
                <a:cubicBezTo>
                  <a:pt x="0" y="2220824"/>
                  <a:pt x="128263" y="1069835"/>
                  <a:pt x="360213" y="22952"/>
                </a:cubicBezTo>
                <a:close/>
              </a:path>
            </a:pathLst>
          </a:custGeom>
          <a:ln w="9525">
            <a:solidFill>
              <a:srgbClr val="EFEFEF"/>
            </a:solidFill>
          </a:ln>
          <a:effectLst>
            <a:outerShdw blurRad="50800" dist="38100" dir="10800000" algn="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3">
            <a:extLst>
              <a:ext uri="{FF2B5EF4-FFF2-40B4-BE49-F238E27FC236}">
                <a16:creationId xmlns:a16="http://schemas.microsoft.com/office/drawing/2014/main" id="{973DE4F1-1583-4AE3-9696-9659D27C5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384" y="0"/>
            <a:ext cx="5690616" cy="6858000"/>
          </a:xfrm>
          <a:custGeom>
            <a:avLst/>
            <a:gdLst>
              <a:gd name="connsiteX0" fmla="*/ 372925 w 5690616"/>
              <a:gd name="connsiteY0" fmla="*/ 0 h 6858000"/>
              <a:gd name="connsiteX1" fmla="*/ 5690616 w 5690616"/>
              <a:gd name="connsiteY1" fmla="*/ 0 h 6858000"/>
              <a:gd name="connsiteX2" fmla="*/ 5690616 w 5690616"/>
              <a:gd name="connsiteY2" fmla="*/ 6858000 h 6858000"/>
              <a:gd name="connsiteX3" fmla="*/ 372925 w 5690616"/>
              <a:gd name="connsiteY3" fmla="*/ 6858000 h 6858000"/>
              <a:gd name="connsiteX4" fmla="*/ 367381 w 5690616"/>
              <a:gd name="connsiteY4" fmla="*/ 6835050 h 6858000"/>
              <a:gd name="connsiteX5" fmla="*/ 0 w 5690616"/>
              <a:gd name="connsiteY5" fmla="*/ 3429001 h 6858000"/>
              <a:gd name="connsiteX6" fmla="*/ 367381 w 5690616"/>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0616" h="6858000">
                <a:moveTo>
                  <a:pt x="372925" y="0"/>
                </a:moveTo>
                <a:lnTo>
                  <a:pt x="5690616" y="0"/>
                </a:lnTo>
                <a:lnTo>
                  <a:pt x="5690616" y="6858000"/>
                </a:lnTo>
                <a:lnTo>
                  <a:pt x="372925" y="6858000"/>
                </a:lnTo>
                <a:lnTo>
                  <a:pt x="367381" y="6835050"/>
                </a:lnTo>
                <a:cubicBezTo>
                  <a:pt x="130816" y="5788167"/>
                  <a:pt x="0" y="4637179"/>
                  <a:pt x="0" y="3429001"/>
                </a:cubicBezTo>
                <a:cubicBezTo>
                  <a:pt x="0" y="2220824"/>
                  <a:pt x="130816" y="1069835"/>
                  <a:pt x="367381" y="22952"/>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2239"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FD3C8959-A2A1-469E-8619-82F077E33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4495" y="218239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Box 3">
            <a:extLst>
              <a:ext uri="{FF2B5EF4-FFF2-40B4-BE49-F238E27FC236}">
                <a16:creationId xmlns:a16="http://schemas.microsoft.com/office/drawing/2014/main" id="{942727E9-72CF-434B-96F6-49FEBD3C220A}"/>
              </a:ext>
            </a:extLst>
          </p:cNvPr>
          <p:cNvSpPr txBox="1">
            <a:spLocks noChangeArrowheads="1"/>
          </p:cNvSpPr>
          <p:nvPr/>
        </p:nvSpPr>
        <p:spPr bwMode="auto">
          <a:xfrm>
            <a:off x="7010401" y="2440100"/>
            <a:ext cx="4731024" cy="31338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t">
            <a:normAutofit/>
          </a:bodyPr>
          <a:lstStyle/>
          <a:p>
            <a:pPr marR="0" lvl="0" algn="ctr" eaLnBrk="1" fontAlgn="base" hangingPunct="1">
              <a:lnSpc>
                <a:spcPct val="90000"/>
              </a:lnSpc>
              <a:spcBef>
                <a:spcPct val="50000"/>
              </a:spcBef>
              <a:spcAft>
                <a:spcPct val="0"/>
              </a:spcAft>
              <a:buClrTx/>
              <a:buSzTx/>
              <a:tabLst/>
              <a:defRPr/>
            </a:pPr>
            <a:r>
              <a:rPr kumimoji="0" lang="en-US" altLang="en-US" sz="3600" b="1" i="0" u="none" strike="noStrike" cap="none" spc="0" normalizeH="0" baseline="0" noProof="0" dirty="0">
                <a:ln>
                  <a:noFill/>
                </a:ln>
                <a:solidFill>
                  <a:srgbClr val="FF0000"/>
                </a:solidFill>
                <a:effectLst/>
                <a:uLnTx/>
                <a:uFillTx/>
                <a:latin typeface="Arial" panose="020B0604020202020204" pitchFamily="34" charset="0"/>
              </a:rPr>
              <a:t>Clay doll </a:t>
            </a:r>
            <a:r>
              <a:rPr kumimoji="0" lang="en-US" altLang="en-US" sz="3600" b="1" i="0" u="none" strike="noStrike" cap="none" spc="0" normalizeH="0" baseline="0" noProof="0" dirty="0">
                <a:ln>
                  <a:noFill/>
                </a:ln>
                <a:effectLst/>
                <a:uLnTx/>
                <a:uFillTx/>
                <a:latin typeface="Arial" panose="020B0604020202020204" pitchFamily="34" charset="0"/>
              </a:rPr>
              <a:t>found </a:t>
            </a:r>
            <a:r>
              <a:rPr lang="en-US" altLang="en-US" sz="3600" b="1" dirty="0">
                <a:latin typeface="Arial" panose="020B0604020202020204" pitchFamily="34" charset="0"/>
              </a:rPr>
              <a:t>in Nampa, Idaho at a </a:t>
            </a:r>
            <a:r>
              <a:rPr lang="en-US" altLang="en-US" sz="3600" b="1" dirty="0">
                <a:solidFill>
                  <a:srgbClr val="FF0000"/>
                </a:solidFill>
                <a:latin typeface="Arial" panose="020B0604020202020204" pitchFamily="34" charset="0"/>
              </a:rPr>
              <a:t>depth of 320 feet</a:t>
            </a:r>
            <a:r>
              <a:rPr lang="en-US" altLang="en-US" sz="3600" b="1" dirty="0">
                <a:latin typeface="Arial" panose="020B0604020202020204" pitchFamily="34" charset="0"/>
              </a:rPr>
              <a:t>, in a rock layer believed to be twelve million years old.</a:t>
            </a:r>
            <a:endParaRPr kumimoji="0" lang="en-US" altLang="en-US" sz="3600" b="1" i="0" u="none" strike="noStrike"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3810400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172ACF-9AE3-41C4-B6F7-3A51AB31624C}"/>
              </a:ext>
            </a:extLst>
          </p:cNvPr>
          <p:cNvPicPr>
            <a:picLocks noChangeAspect="1"/>
          </p:cNvPicPr>
          <p:nvPr/>
        </p:nvPicPr>
        <p:blipFill rotWithShape="1">
          <a:blip r:embed="rId2">
            <a:extLst>
              <a:ext uri="{28A0092B-C50C-407E-A947-70E740481C1C}">
                <a14:useLocalDpi xmlns:a14="http://schemas.microsoft.com/office/drawing/2010/main" val="0"/>
              </a:ext>
            </a:extLst>
          </a:blip>
          <a:srcRect t="12083" r="-1" b="15239"/>
          <a:stretch/>
        </p:blipFill>
        <p:spPr>
          <a:xfrm>
            <a:off x="321734" y="321733"/>
            <a:ext cx="5674894" cy="3030842"/>
          </a:xfrm>
          <a:prstGeom prst="rect">
            <a:avLst/>
          </a:prstGeom>
        </p:spPr>
      </p:pic>
      <p:pic>
        <p:nvPicPr>
          <p:cNvPr id="9" name="Picture 8" descr="A picture containing text, measuring stick&#10;&#10;Description automatically generated">
            <a:extLst>
              <a:ext uri="{FF2B5EF4-FFF2-40B4-BE49-F238E27FC236}">
                <a16:creationId xmlns:a16="http://schemas.microsoft.com/office/drawing/2014/main" id="{0D82EB0D-F886-4885-8B4B-607B12B4BC29}"/>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r="12427" b="-5"/>
          <a:stretch/>
        </p:blipFill>
        <p:spPr>
          <a:xfrm>
            <a:off x="321735" y="3524289"/>
            <a:ext cx="2676579" cy="277651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4AA67DE-BCDF-409F-99CA-264CD001D874}"/>
              </a:ext>
            </a:extLst>
          </p:cNvPr>
          <p:cNvPicPr>
            <a:picLocks noChangeAspect="1"/>
          </p:cNvPicPr>
          <p:nvPr/>
        </p:nvPicPr>
        <p:blipFill rotWithShape="1">
          <a:blip r:embed="rId4">
            <a:extLst>
              <a:ext uri="{28A0092B-C50C-407E-A947-70E740481C1C}">
                <a14:useLocalDpi xmlns:a14="http://schemas.microsoft.com/office/drawing/2010/main" val="0"/>
              </a:ext>
            </a:extLst>
          </a:blip>
          <a:srcRect l="24855" r="1820" b="-5"/>
          <a:stretch/>
        </p:blipFill>
        <p:spPr>
          <a:xfrm>
            <a:off x="3159553" y="3514855"/>
            <a:ext cx="2837076" cy="2785951"/>
          </a:xfrm>
          <a:prstGeom prst="rect">
            <a:avLst/>
          </a:prstGeom>
        </p:spPr>
      </p:pic>
      <p:pic>
        <p:nvPicPr>
          <p:cNvPr id="5" name="Picture 4" descr="A picture containing person, holding, bell, green&#10;&#10;Description automatically generated">
            <a:extLst>
              <a:ext uri="{FF2B5EF4-FFF2-40B4-BE49-F238E27FC236}">
                <a16:creationId xmlns:a16="http://schemas.microsoft.com/office/drawing/2014/main" id="{7E389F43-C2F5-4335-B6CB-EE09267DCDD3}"/>
              </a:ext>
            </a:extLst>
          </p:cNvPr>
          <p:cNvPicPr>
            <a:picLocks noChangeAspect="1"/>
          </p:cNvPicPr>
          <p:nvPr/>
        </p:nvPicPr>
        <p:blipFill rotWithShape="1">
          <a:blip r:embed="rId5">
            <a:extLst>
              <a:ext uri="{28A0092B-C50C-407E-A947-70E740481C1C}">
                <a14:useLocalDpi xmlns:a14="http://schemas.microsoft.com/office/drawing/2010/main" val="0"/>
              </a:ext>
            </a:extLst>
          </a:blip>
          <a:srcRect t="21727" r="-2" b="4256"/>
          <a:stretch/>
        </p:blipFill>
        <p:spPr>
          <a:xfrm>
            <a:off x="6195373" y="321733"/>
            <a:ext cx="5674892" cy="5979074"/>
          </a:xfrm>
          <a:prstGeom prst="rect">
            <a:avLst/>
          </a:prstGeom>
        </p:spPr>
      </p:pic>
    </p:spTree>
    <p:extLst>
      <p:ext uri="{BB962C8B-B14F-4D97-AF65-F5344CB8AC3E}">
        <p14:creationId xmlns:p14="http://schemas.microsoft.com/office/powerpoint/2010/main" val="2736359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630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r="-4000"/>
          </a:stretch>
        </a:blip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C082EBE-15BC-4FAC-9E3E-4DC913B6CC17}"/>
              </a:ext>
            </a:extLst>
          </p:cNvPr>
          <p:cNvSpPr txBox="1">
            <a:spLocks noChangeArrowheads="1"/>
          </p:cNvSpPr>
          <p:nvPr/>
        </p:nvSpPr>
        <p:spPr bwMode="auto">
          <a:xfrm>
            <a:off x="1524000" y="1524000"/>
            <a:ext cx="97536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Pre-Flood Society</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Ark</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Fountains of the Great Deep</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End of All Flesh</a:t>
            </a:r>
          </a:p>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Flood Subsides</a:t>
            </a:r>
          </a:p>
        </p:txBody>
      </p:sp>
      <p:sp>
        <p:nvSpPr>
          <p:cNvPr id="8" name="Text Box 7">
            <a:extLst>
              <a:ext uri="{FF2B5EF4-FFF2-40B4-BE49-F238E27FC236}">
                <a16:creationId xmlns:a16="http://schemas.microsoft.com/office/drawing/2014/main" id="{BFD8EA84-6C72-4B99-9CB6-7113E67B6FC8}"/>
              </a:ext>
            </a:extLst>
          </p:cNvPr>
          <p:cNvSpPr txBox="1">
            <a:spLocks noChangeArrowheads="1"/>
          </p:cNvSpPr>
          <p:nvPr/>
        </p:nvSpPr>
        <p:spPr bwMode="auto">
          <a:xfrm>
            <a:off x="533400" y="3810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Genesis Flood</a:t>
            </a:r>
          </a:p>
        </p:txBody>
      </p:sp>
      <p:sp>
        <p:nvSpPr>
          <p:cNvPr id="9" name="Line 4">
            <a:extLst>
              <a:ext uri="{FF2B5EF4-FFF2-40B4-BE49-F238E27FC236}">
                <a16:creationId xmlns:a16="http://schemas.microsoft.com/office/drawing/2014/main" id="{06CF24D2-2017-4AF6-9084-C7F2F276E271}"/>
              </a:ext>
            </a:extLst>
          </p:cNvPr>
          <p:cNvSpPr>
            <a:spLocks noChangeShapeType="1"/>
          </p:cNvSpPr>
          <p:nvPr/>
        </p:nvSpPr>
        <p:spPr bwMode="auto">
          <a:xfrm>
            <a:off x="1143000" y="12192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46461341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48308" y="678849"/>
            <a:ext cx="10695384" cy="450892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remembered Noah, and… made a wind to pass over the earth, and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waters asswaged</a:t>
            </a: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fountains also of the deep and the windows of heaven were stopped, and the rain from heaven was restrained; And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waters returned from off the earth continually</a:t>
            </a: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8:1-3</a:t>
            </a:r>
          </a:p>
        </p:txBody>
      </p:sp>
    </p:spTree>
    <p:extLst>
      <p:ext uri="{BB962C8B-B14F-4D97-AF65-F5344CB8AC3E}">
        <p14:creationId xmlns:p14="http://schemas.microsoft.com/office/powerpoint/2010/main" val="11646534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48308" y="809655"/>
            <a:ext cx="10695384"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They go up by the mountains; they go down by the valleys </a:t>
            </a:r>
            <a:r>
              <a:rPr kumimoji="0" lang="en-US" altLang="en-US" sz="4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unto the place which thou hast founded for them. Thou hast set a bound that they may not pass over; </a:t>
            </a:r>
            <a:r>
              <a:rPr kumimoji="0" lang="en-US" altLang="en-US" sz="45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that they turn not again to cover the earth</a:t>
            </a:r>
            <a:r>
              <a:rPr kumimoji="0" lang="en-US" altLang="en-US" sz="45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104:8-9</a:t>
            </a:r>
          </a:p>
        </p:txBody>
      </p:sp>
    </p:spTree>
    <p:extLst>
      <p:ext uri="{BB962C8B-B14F-4D97-AF65-F5344CB8AC3E}">
        <p14:creationId xmlns:p14="http://schemas.microsoft.com/office/powerpoint/2010/main" val="2958904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143000"/>
            <a:ext cx="1120140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8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flesh had corrupted </a:t>
            </a:r>
            <a:r>
              <a:rPr kumimoji="0" lang="en-US" altLang="en-US" sz="8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his way upon the earth.”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6:12</a:t>
            </a:r>
          </a:p>
        </p:txBody>
      </p:sp>
    </p:spTree>
    <p:extLst>
      <p:ext uri="{BB962C8B-B14F-4D97-AF65-F5344CB8AC3E}">
        <p14:creationId xmlns:p14="http://schemas.microsoft.com/office/powerpoint/2010/main" val="26765004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66F4F41F-4953-4756-B6C6-A54B1CC311DA}"/>
              </a:ext>
            </a:extLst>
          </p:cNvPr>
          <p:cNvSpPr>
            <a:spLocks noChangeArrowheads="1"/>
          </p:cNvSpPr>
          <p:nvPr/>
        </p:nvSpPr>
        <p:spPr bwMode="auto">
          <a:xfrm>
            <a:off x="0" y="6425319"/>
            <a:ext cx="628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Seventh Edition, p. 103 </a:t>
            </a:r>
          </a:p>
        </p:txBody>
      </p:sp>
    </p:spTree>
    <p:extLst>
      <p:ext uri="{BB962C8B-B14F-4D97-AF65-F5344CB8AC3E}">
        <p14:creationId xmlns:p14="http://schemas.microsoft.com/office/powerpoint/2010/main" val="4120120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C48BD8C5-A899-40C7-854C-871E298ED026}"/>
              </a:ext>
            </a:extLst>
          </p:cNvPr>
          <p:cNvSpPr>
            <a:spLocks noChangeArrowheads="1"/>
          </p:cNvSpPr>
          <p:nvPr/>
        </p:nvSpPr>
        <p:spPr bwMode="auto">
          <a:xfrm>
            <a:off x="0" y="6425319"/>
            <a:ext cx="628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Seventh Edition, p. 103 </a:t>
            </a:r>
          </a:p>
        </p:txBody>
      </p:sp>
    </p:spTree>
    <p:extLst>
      <p:ext uri="{BB962C8B-B14F-4D97-AF65-F5344CB8AC3E}">
        <p14:creationId xmlns:p14="http://schemas.microsoft.com/office/powerpoint/2010/main" val="326452701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21785AD1-3C45-4A6D-B365-DF45EE68AE84}"/>
              </a:ext>
            </a:extLst>
          </p:cNvPr>
          <p:cNvSpPr>
            <a:spLocks noChangeArrowheads="1"/>
          </p:cNvSpPr>
          <p:nvPr/>
        </p:nvSpPr>
        <p:spPr bwMode="auto">
          <a:xfrm>
            <a:off x="0" y="6425319"/>
            <a:ext cx="6286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Walt Brown, </a:t>
            </a:r>
            <a:r>
              <a:rPr kumimoji="0" lang="en-US" altLang="en-US" sz="2000" b="0" i="1" u="none" strike="noStrike" kern="1200" cap="none" spc="0" normalizeH="0" baseline="0" noProof="0" dirty="0">
                <a:ln>
                  <a:noFill/>
                </a:ln>
                <a:solidFill>
                  <a:srgbClr val="000000"/>
                </a:solidFill>
                <a:effectLst/>
                <a:uLnTx/>
                <a:uFillTx/>
                <a:latin typeface="Arial" panose="020B0604020202020204" pitchFamily="34" charset="0"/>
              </a:rPr>
              <a:t>In the Beginning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rPr>
              <a:t>Seventh Edition, p. 103 </a:t>
            </a:r>
          </a:p>
        </p:txBody>
      </p:sp>
    </p:spTree>
    <p:extLst>
      <p:ext uri="{BB962C8B-B14F-4D97-AF65-F5344CB8AC3E}">
        <p14:creationId xmlns:p14="http://schemas.microsoft.com/office/powerpoint/2010/main" val="68462273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0961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C178BF9-1B66-4852-914B-9BF2F3D25D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5" b="2"/>
          <a:stretch/>
        </p:blipFill>
        <p:spPr bwMode="auto">
          <a:xfrm>
            <a:off x="838199" y="557188"/>
            <a:ext cx="4181917" cy="57502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with medium confidence">
            <a:extLst>
              <a:ext uri="{FF2B5EF4-FFF2-40B4-BE49-F238E27FC236}">
                <a16:creationId xmlns:a16="http://schemas.microsoft.com/office/drawing/2014/main" id="{190295D9-0D9A-46D4-9A72-42255A26D39A}"/>
              </a:ext>
            </a:extLst>
          </p:cNvPr>
          <p:cNvPicPr>
            <a:picLocks noChangeAspect="1"/>
          </p:cNvPicPr>
          <p:nvPr/>
        </p:nvPicPr>
        <p:blipFill rotWithShape="1">
          <a:blip r:embed="rId3">
            <a:extLst>
              <a:ext uri="{28A0092B-C50C-407E-A947-70E740481C1C}">
                <a14:useLocalDpi xmlns:a14="http://schemas.microsoft.com/office/drawing/2010/main" val="0"/>
              </a:ext>
            </a:extLst>
          </a:blip>
          <a:srcRect r="3" b="11856"/>
          <a:stretch/>
        </p:blipFill>
        <p:spPr>
          <a:xfrm>
            <a:off x="5186775" y="557188"/>
            <a:ext cx="6167025" cy="2785948"/>
          </a:xfrm>
          <a:prstGeom prst="rect">
            <a:avLst/>
          </a:prstGeom>
        </p:spPr>
      </p:pic>
      <p:pic>
        <p:nvPicPr>
          <p:cNvPr id="4" name="Picture 3" descr="Chart&#10;&#10;Description automatically generated">
            <a:extLst>
              <a:ext uri="{FF2B5EF4-FFF2-40B4-BE49-F238E27FC236}">
                <a16:creationId xmlns:a16="http://schemas.microsoft.com/office/drawing/2014/main" id="{6356E323-40D4-4D5A-9E4C-9DA26862916D}"/>
              </a:ext>
            </a:extLst>
          </p:cNvPr>
          <p:cNvPicPr>
            <a:picLocks noChangeAspect="1"/>
          </p:cNvPicPr>
          <p:nvPr/>
        </p:nvPicPr>
        <p:blipFill rotWithShape="1">
          <a:blip r:embed="rId4">
            <a:extLst>
              <a:ext uri="{28A0092B-C50C-407E-A947-70E740481C1C}">
                <a14:useLocalDpi xmlns:a14="http://schemas.microsoft.com/office/drawing/2010/main" val="0"/>
              </a:ext>
            </a:extLst>
          </a:blip>
          <a:srcRect t="2571" r="3" b="43199"/>
          <a:stretch/>
        </p:blipFill>
        <p:spPr>
          <a:xfrm>
            <a:off x="5186774" y="3514851"/>
            <a:ext cx="6167025" cy="2792631"/>
          </a:xfrm>
          <a:prstGeom prst="rect">
            <a:avLst/>
          </a:prstGeom>
        </p:spPr>
      </p:pic>
    </p:spTree>
    <p:extLst>
      <p:ext uri="{BB962C8B-B14F-4D97-AF65-F5344CB8AC3E}">
        <p14:creationId xmlns:p14="http://schemas.microsoft.com/office/powerpoint/2010/main" val="15266582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7619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7218" name="Rectangle 2">
            <a:extLst>
              <a:ext uri="{FF2B5EF4-FFF2-40B4-BE49-F238E27FC236}">
                <a16:creationId xmlns:a16="http://schemas.microsoft.com/office/drawing/2014/main" id="{C62067D2-9EC3-4076-BAAC-18393759FFB2}"/>
              </a:ext>
            </a:extLst>
          </p:cNvPr>
          <p:cNvSpPr>
            <a:spLocks noChangeArrowheads="1"/>
          </p:cNvSpPr>
          <p:nvPr/>
        </p:nvSpPr>
        <p:spPr bwMode="auto">
          <a:xfrm>
            <a:off x="3048" y="6324600"/>
            <a:ext cx="4648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rPr>
              <a:t>Geologic Survey of Canada (GSC180345)</a:t>
            </a:r>
          </a:p>
        </p:txBody>
      </p:sp>
    </p:spTree>
    <p:extLst>
      <p:ext uri="{BB962C8B-B14F-4D97-AF65-F5344CB8AC3E}">
        <p14:creationId xmlns:p14="http://schemas.microsoft.com/office/powerpoint/2010/main" val="20470784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2076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6F163C-DAE9-429C-8385-B9B981C10823}"/>
              </a:ext>
            </a:extLst>
          </p:cNvPr>
          <p:cNvCxnSpPr/>
          <p:nvPr/>
        </p:nvCxnSpPr>
        <p:spPr bwMode="auto">
          <a:xfrm>
            <a:off x="3886200" y="1447800"/>
            <a:ext cx="457200" cy="11430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26" name="Straight Connector 25">
            <a:extLst>
              <a:ext uri="{FF2B5EF4-FFF2-40B4-BE49-F238E27FC236}">
                <a16:creationId xmlns:a16="http://schemas.microsoft.com/office/drawing/2014/main" id="{C873A6A4-1745-49EE-BAD0-4AC1F0506A2C}"/>
              </a:ext>
            </a:extLst>
          </p:cNvPr>
          <p:cNvCxnSpPr/>
          <p:nvPr/>
        </p:nvCxnSpPr>
        <p:spPr bwMode="auto">
          <a:xfrm>
            <a:off x="3505200" y="1600200"/>
            <a:ext cx="457200" cy="11430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27" name="Straight Connector 26">
            <a:extLst>
              <a:ext uri="{FF2B5EF4-FFF2-40B4-BE49-F238E27FC236}">
                <a16:creationId xmlns:a16="http://schemas.microsoft.com/office/drawing/2014/main" id="{0168E6B9-DFC0-4771-AD26-CCBE5E395AF1}"/>
              </a:ext>
            </a:extLst>
          </p:cNvPr>
          <p:cNvCxnSpPr>
            <a:cxnSpLocks/>
          </p:cNvCxnSpPr>
          <p:nvPr/>
        </p:nvCxnSpPr>
        <p:spPr bwMode="auto">
          <a:xfrm flipH="1">
            <a:off x="5257800" y="3962400"/>
            <a:ext cx="304800" cy="12954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30" name="Straight Connector 29">
            <a:extLst>
              <a:ext uri="{FF2B5EF4-FFF2-40B4-BE49-F238E27FC236}">
                <a16:creationId xmlns:a16="http://schemas.microsoft.com/office/drawing/2014/main" id="{84DEF5FD-B2CE-41FE-BD5E-C9BF44220096}"/>
              </a:ext>
            </a:extLst>
          </p:cNvPr>
          <p:cNvCxnSpPr>
            <a:cxnSpLocks/>
          </p:cNvCxnSpPr>
          <p:nvPr/>
        </p:nvCxnSpPr>
        <p:spPr bwMode="auto">
          <a:xfrm flipH="1">
            <a:off x="3887096" y="3810000"/>
            <a:ext cx="304800" cy="12954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31" name="Straight Connector 30">
            <a:extLst>
              <a:ext uri="{FF2B5EF4-FFF2-40B4-BE49-F238E27FC236}">
                <a16:creationId xmlns:a16="http://schemas.microsoft.com/office/drawing/2014/main" id="{DEBE924C-66A7-41C8-A7E8-145F8D23358A}"/>
              </a:ext>
            </a:extLst>
          </p:cNvPr>
          <p:cNvCxnSpPr>
            <a:cxnSpLocks/>
          </p:cNvCxnSpPr>
          <p:nvPr/>
        </p:nvCxnSpPr>
        <p:spPr bwMode="auto">
          <a:xfrm flipH="1">
            <a:off x="6553200" y="76200"/>
            <a:ext cx="914402" cy="10668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33" name="Straight Connector 32">
            <a:extLst>
              <a:ext uri="{FF2B5EF4-FFF2-40B4-BE49-F238E27FC236}">
                <a16:creationId xmlns:a16="http://schemas.microsoft.com/office/drawing/2014/main" id="{01FEDC89-9F3D-417F-8F99-4C356BF30979}"/>
              </a:ext>
            </a:extLst>
          </p:cNvPr>
          <p:cNvCxnSpPr>
            <a:cxnSpLocks/>
          </p:cNvCxnSpPr>
          <p:nvPr/>
        </p:nvCxnSpPr>
        <p:spPr bwMode="auto">
          <a:xfrm flipH="1">
            <a:off x="7696200" y="76200"/>
            <a:ext cx="838198" cy="10668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35" name="Straight Connector 34">
            <a:extLst>
              <a:ext uri="{FF2B5EF4-FFF2-40B4-BE49-F238E27FC236}">
                <a16:creationId xmlns:a16="http://schemas.microsoft.com/office/drawing/2014/main" id="{7AA39FDA-1FE1-4981-8B4E-155C58DFD8BB}"/>
              </a:ext>
            </a:extLst>
          </p:cNvPr>
          <p:cNvCxnSpPr>
            <a:cxnSpLocks/>
          </p:cNvCxnSpPr>
          <p:nvPr/>
        </p:nvCxnSpPr>
        <p:spPr bwMode="auto">
          <a:xfrm>
            <a:off x="10134600" y="2019300"/>
            <a:ext cx="838200" cy="5715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cxnSp>
        <p:nvCxnSpPr>
          <p:cNvPr id="38" name="Straight Connector 37">
            <a:extLst>
              <a:ext uri="{FF2B5EF4-FFF2-40B4-BE49-F238E27FC236}">
                <a16:creationId xmlns:a16="http://schemas.microsoft.com/office/drawing/2014/main" id="{780DBF45-C7CA-4CF1-9316-3B79A8256130}"/>
              </a:ext>
            </a:extLst>
          </p:cNvPr>
          <p:cNvCxnSpPr>
            <a:cxnSpLocks/>
          </p:cNvCxnSpPr>
          <p:nvPr/>
        </p:nvCxnSpPr>
        <p:spPr bwMode="auto">
          <a:xfrm>
            <a:off x="9601200" y="2857500"/>
            <a:ext cx="838200" cy="571500"/>
          </a:xfrm>
          <a:prstGeom prst="line">
            <a:avLst/>
          </a:prstGeom>
          <a:solidFill>
            <a:schemeClr val="accent1"/>
          </a:solidFill>
          <a:ln w="127000" cap="flat" cmpd="sng" algn="ctr">
            <a:solidFill>
              <a:srgbClr val="FF0000"/>
            </a:solidFill>
            <a:prstDash val="solid"/>
            <a:round/>
            <a:headEnd type="none" w="med" len="med"/>
            <a:tailEnd type="none" w="med" len="med"/>
          </a:ln>
          <a:effectLst>
            <a:outerShdw dist="35921" dir="2700000" algn="ctr" rotWithShape="0">
              <a:schemeClr val="bg2"/>
            </a:outerShdw>
          </a:effectLst>
        </p:spPr>
      </p:cxnSp>
    </p:spTree>
    <p:extLst>
      <p:ext uri="{BB962C8B-B14F-4D97-AF65-F5344CB8AC3E}">
        <p14:creationId xmlns:p14="http://schemas.microsoft.com/office/powerpoint/2010/main" val="697309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right)">
                                      <p:cBhvr>
                                        <p:cTn id="28" dur="500"/>
                                        <p:tgtEl>
                                          <p:spTgt spid="38"/>
                                        </p:tgtEl>
                                      </p:cBhvr>
                                    </p:animEffect>
                                  </p:childTnLst>
                                </p:cTn>
                              </p:par>
                              <p:par>
                                <p:cTn id="29" presetID="2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righ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7AD1DD-C696-4511-B6D8-8176D84F5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03" b="10143"/>
          <a:stretch/>
        </p:blipFill>
        <p:spPr bwMode="auto">
          <a:xfrm>
            <a:off x="321731" y="557189"/>
            <a:ext cx="7086768"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9944F36-4ECA-4E1E-913B-3B989FE60B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9" r="15564" b="1"/>
          <a:stretch/>
        </p:blipFill>
        <p:spPr bwMode="auto">
          <a:xfrm>
            <a:off x="7601026" y="557189"/>
            <a:ext cx="4269242"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8715"/>
      </p:ext>
    </p:extLst>
  </p:cSld>
  <p:clrMapOvr>
    <a:masterClrMapping/>
  </p:clrMapOvr>
</p:sld>
</file>

<file path=ppt/theme/theme1.xml><?xml version="1.0" encoding="utf-8"?>
<a:theme xmlns:a="http://schemas.openxmlformats.org/drawingml/2006/main" name="10_midnight.curt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dnight.curtain">
  <a:themeElements>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midnight.curtain">
  <a:themeElements>
    <a:clrScheme name="5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5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idnight.curtain">
  <a:themeElements>
    <a:clrScheme name="1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midnight.curtain">
  <a:themeElements>
    <a:clrScheme name="2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7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midnight.curtain">
  <a:themeElements>
    <a:clrScheme name="1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midnight.curtain">
  <a:themeElements>
    <a:clrScheme name="6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6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TotalTime>
  <Words>1652</Words>
  <Application>Microsoft Office PowerPoint</Application>
  <PresentationFormat>Widescreen</PresentationFormat>
  <Paragraphs>179</Paragraphs>
  <Slides>111</Slides>
  <Notes>9</Notes>
  <HiddenSlides>0</HiddenSlides>
  <MMClips>0</MMClips>
  <ScaleCrop>false</ScaleCrop>
  <HeadingPairs>
    <vt:vector size="4" baseType="variant">
      <vt:variant>
        <vt:lpstr>Theme</vt:lpstr>
      </vt:variant>
      <vt:variant>
        <vt:i4>9</vt:i4>
      </vt:variant>
      <vt:variant>
        <vt:lpstr>Slide Titles</vt:lpstr>
      </vt:variant>
      <vt:variant>
        <vt:i4>111</vt:i4>
      </vt:variant>
    </vt:vector>
  </HeadingPairs>
  <TitlesOfParts>
    <vt:vector size="120" baseType="lpstr">
      <vt:lpstr>10_midnight.curtain</vt:lpstr>
      <vt:lpstr>midnight.curtain</vt:lpstr>
      <vt:lpstr>6_midnight.curtain</vt:lpstr>
      <vt:lpstr>5_midnight.curtain</vt:lpstr>
      <vt:lpstr>1_midnight.curtain</vt:lpstr>
      <vt:lpstr>2_midnight.curtain</vt:lpstr>
      <vt:lpstr>8_midnight.curtain</vt:lpstr>
      <vt:lpstr>11_midnight.curtain</vt:lpstr>
      <vt:lpstr>7_midnight.curtain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Lawwell</dc:creator>
  <cp:lastModifiedBy>Stephen Lawwell</cp:lastModifiedBy>
  <cp:revision>32</cp:revision>
  <dcterms:created xsi:type="dcterms:W3CDTF">2018-09-16T19:38:13Z</dcterms:created>
  <dcterms:modified xsi:type="dcterms:W3CDTF">2023-03-30T12:18:24Z</dcterms:modified>
</cp:coreProperties>
</file>