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5" r:id="rId1"/>
    <p:sldMasterId id="2147484824" r:id="rId2"/>
    <p:sldMasterId id="2147484968" r:id="rId3"/>
    <p:sldMasterId id="2147484980" r:id="rId4"/>
    <p:sldMasterId id="2147485064" r:id="rId5"/>
    <p:sldMasterId id="2147485076" r:id="rId6"/>
    <p:sldMasterId id="2147485100" r:id="rId7"/>
    <p:sldMasterId id="2147485268" r:id="rId8"/>
  </p:sldMasterIdLst>
  <p:notesMasterIdLst>
    <p:notesMasterId r:id="rId117"/>
  </p:notesMasterIdLst>
  <p:handoutMasterIdLst>
    <p:handoutMasterId r:id="rId118"/>
  </p:handoutMasterIdLst>
  <p:sldIdLst>
    <p:sldId id="14119" r:id="rId9"/>
    <p:sldId id="14382" r:id="rId10"/>
    <p:sldId id="14466" r:id="rId11"/>
    <p:sldId id="14393" r:id="rId12"/>
    <p:sldId id="14386" r:id="rId13"/>
    <p:sldId id="14428" r:id="rId14"/>
    <p:sldId id="14396" r:id="rId15"/>
    <p:sldId id="14429" r:id="rId16"/>
    <p:sldId id="14182" r:id="rId17"/>
    <p:sldId id="14435" r:id="rId18"/>
    <p:sldId id="14409" r:id="rId19"/>
    <p:sldId id="14410" r:id="rId20"/>
    <p:sldId id="14411" r:id="rId21"/>
    <p:sldId id="14412" r:id="rId22"/>
    <p:sldId id="14413" r:id="rId23"/>
    <p:sldId id="14415" r:id="rId24"/>
    <p:sldId id="14416" r:id="rId25"/>
    <p:sldId id="14417" r:id="rId26"/>
    <p:sldId id="14420" r:id="rId27"/>
    <p:sldId id="14421" r:id="rId28"/>
    <p:sldId id="14422" r:id="rId29"/>
    <p:sldId id="14423" r:id="rId30"/>
    <p:sldId id="14424" r:id="rId31"/>
    <p:sldId id="14425" r:id="rId32"/>
    <p:sldId id="14427" r:id="rId33"/>
    <p:sldId id="14436" r:id="rId34"/>
    <p:sldId id="14437" r:id="rId35"/>
    <p:sldId id="14438" r:id="rId36"/>
    <p:sldId id="14439" r:id="rId37"/>
    <p:sldId id="14430" r:id="rId38"/>
    <p:sldId id="14442" r:id="rId39"/>
    <p:sldId id="14443" r:id="rId40"/>
    <p:sldId id="14444" r:id="rId41"/>
    <p:sldId id="14446" r:id="rId42"/>
    <p:sldId id="14448" r:id="rId43"/>
    <p:sldId id="14440" r:id="rId44"/>
    <p:sldId id="14441" r:id="rId45"/>
    <p:sldId id="14431" r:id="rId46"/>
    <p:sldId id="14449" r:id="rId47"/>
    <p:sldId id="14213" r:id="rId48"/>
    <p:sldId id="14450" r:id="rId49"/>
    <p:sldId id="14451" r:id="rId50"/>
    <p:sldId id="14452" r:id="rId51"/>
    <p:sldId id="14218" r:id="rId52"/>
    <p:sldId id="14219" r:id="rId53"/>
    <p:sldId id="14453" r:id="rId54"/>
    <p:sldId id="14221" r:id="rId55"/>
    <p:sldId id="14454" r:id="rId56"/>
    <p:sldId id="14455" r:id="rId57"/>
    <p:sldId id="14456" r:id="rId58"/>
    <p:sldId id="14226" r:id="rId59"/>
    <p:sldId id="14227" r:id="rId60"/>
    <p:sldId id="14432" r:id="rId61"/>
    <p:sldId id="14467" r:id="rId62"/>
    <p:sldId id="14468" r:id="rId63"/>
    <p:sldId id="14233" r:id="rId64"/>
    <p:sldId id="14469" r:id="rId65"/>
    <p:sldId id="14471" r:id="rId66"/>
    <p:sldId id="14472" r:id="rId67"/>
    <p:sldId id="14473" r:id="rId68"/>
    <p:sldId id="14239" r:id="rId69"/>
    <p:sldId id="14458" r:id="rId70"/>
    <p:sldId id="6571" r:id="rId71"/>
    <p:sldId id="6592" r:id="rId72"/>
    <p:sldId id="6572" r:id="rId73"/>
    <p:sldId id="6573" r:id="rId74"/>
    <p:sldId id="14459" r:id="rId75"/>
    <p:sldId id="6575" r:id="rId76"/>
    <p:sldId id="6577" r:id="rId77"/>
    <p:sldId id="6593" r:id="rId78"/>
    <p:sldId id="14460" r:id="rId79"/>
    <p:sldId id="14461" r:id="rId80"/>
    <p:sldId id="6580" r:id="rId81"/>
    <p:sldId id="6581" r:id="rId82"/>
    <p:sldId id="6582" r:id="rId83"/>
    <p:sldId id="14475" r:id="rId84"/>
    <p:sldId id="14476" r:id="rId85"/>
    <p:sldId id="14477" r:id="rId86"/>
    <p:sldId id="14478" r:id="rId87"/>
    <p:sldId id="6588" r:id="rId88"/>
    <p:sldId id="14480" r:id="rId89"/>
    <p:sldId id="14433" r:id="rId90"/>
    <p:sldId id="14481" r:id="rId91"/>
    <p:sldId id="14279" r:id="rId92"/>
    <p:sldId id="14482" r:id="rId93"/>
    <p:sldId id="14280" r:id="rId94"/>
    <p:sldId id="14484" r:id="rId95"/>
    <p:sldId id="14284" r:id="rId96"/>
    <p:sldId id="14485" r:id="rId97"/>
    <p:sldId id="14486" r:id="rId98"/>
    <p:sldId id="14488" r:id="rId99"/>
    <p:sldId id="14489" r:id="rId100"/>
    <p:sldId id="14490" r:id="rId101"/>
    <p:sldId id="14491" r:id="rId102"/>
    <p:sldId id="14492" r:id="rId103"/>
    <p:sldId id="14494" r:id="rId104"/>
    <p:sldId id="14493" r:id="rId105"/>
    <p:sldId id="14495" r:id="rId106"/>
    <p:sldId id="14434" r:id="rId107"/>
    <p:sldId id="14496" r:id="rId108"/>
    <p:sldId id="14499" r:id="rId109"/>
    <p:sldId id="14498" r:id="rId110"/>
    <p:sldId id="14501" r:id="rId111"/>
    <p:sldId id="14503" r:id="rId112"/>
    <p:sldId id="14502" r:id="rId113"/>
    <p:sldId id="14497" r:id="rId114"/>
    <p:sldId id="14354" r:id="rId115"/>
    <p:sldId id="14381" r:id="rId116"/>
  </p:sldIdLst>
  <p:sldSz cx="12192000" cy="6858000"/>
  <p:notesSz cx="6858000" cy="9144000"/>
  <p:defaultTex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17215C"/>
    <a:srgbClr val="010022"/>
    <a:srgbClr val="030329"/>
    <a:srgbClr val="FF0000"/>
    <a:srgbClr val="0066FF"/>
    <a:srgbClr val="336699"/>
    <a:srgbClr val="CC9900"/>
    <a:srgbClr val="33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9A4AA-1746-4F1D-B1AD-132C3981F4F3}" v="1118" dt="2021-05-23T00:56:47.875"/>
    <p1510:client id="{7E893205-CF4F-9F07-BF56-13F496FFDF0C}" v="36" dt="2023-03-30T12:37:36.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58" autoAdjust="0"/>
    <p:restoredTop sz="94660"/>
  </p:normalViewPr>
  <p:slideViewPr>
    <p:cSldViewPr>
      <p:cViewPr varScale="1">
        <p:scale>
          <a:sx n="89" d="100"/>
          <a:sy n="89" d="100"/>
        </p:scale>
        <p:origin x="114" y="5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3856"/>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notesMaster" Target="notesMasters/notes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handoutMaster" Target="handoutMasters/handout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presProps" Target="pres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3602" name="Rectangle 2">
            <a:extLst>
              <a:ext uri="{FF2B5EF4-FFF2-40B4-BE49-F238E27FC236}">
                <a16:creationId xmlns:a16="http://schemas.microsoft.com/office/drawing/2014/main" id="{84A8C2B7-338D-4DD1-8A7D-2502703805C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3" name="Rectangle 3">
            <a:extLst>
              <a:ext uri="{FF2B5EF4-FFF2-40B4-BE49-F238E27FC236}">
                <a16:creationId xmlns:a16="http://schemas.microsoft.com/office/drawing/2014/main" id="{81B2B898-A992-4C24-936E-7B42E0EE9DB9}"/>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4" name="Rectangle 4">
            <a:extLst>
              <a:ext uri="{FF2B5EF4-FFF2-40B4-BE49-F238E27FC236}">
                <a16:creationId xmlns:a16="http://schemas.microsoft.com/office/drawing/2014/main" id="{30487262-5BE4-4540-86EB-1B6EBD311E04}"/>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5" name="Rectangle 5">
            <a:extLst>
              <a:ext uri="{FF2B5EF4-FFF2-40B4-BE49-F238E27FC236}">
                <a16:creationId xmlns:a16="http://schemas.microsoft.com/office/drawing/2014/main" id="{E56AF320-C90E-4614-8C98-16852A4364B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fld id="{423792BF-C008-4171-8A99-7481EC5E307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52EDFBC-795C-40A8-B54F-A57D7881DCE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1" name="Rectangle 3">
            <a:extLst>
              <a:ext uri="{FF2B5EF4-FFF2-40B4-BE49-F238E27FC236}">
                <a16:creationId xmlns:a16="http://schemas.microsoft.com/office/drawing/2014/main" id="{C8B6DE9C-6185-4A65-848C-BED51DFA2573}"/>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endParaRPr lang="en-US" altLang="en-US"/>
          </a:p>
        </p:txBody>
      </p:sp>
      <p:sp>
        <p:nvSpPr>
          <p:cNvPr id="31748" name="Rectangle 4">
            <a:extLst>
              <a:ext uri="{FF2B5EF4-FFF2-40B4-BE49-F238E27FC236}">
                <a16:creationId xmlns:a16="http://schemas.microsoft.com/office/drawing/2014/main" id="{72AB7C50-6C80-49B2-AF2F-2C19BBA4C7D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35CF6B43-AF7E-4DFE-B3BD-4B788C5514E4}"/>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2774" name="Rectangle 6">
            <a:extLst>
              <a:ext uri="{FF2B5EF4-FFF2-40B4-BE49-F238E27FC236}">
                <a16:creationId xmlns:a16="http://schemas.microsoft.com/office/drawing/2014/main" id="{9D1CD396-CD30-45F1-84B2-DB8C29F522F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5" name="Rectangle 7">
            <a:extLst>
              <a:ext uri="{FF2B5EF4-FFF2-40B4-BE49-F238E27FC236}">
                <a16:creationId xmlns:a16="http://schemas.microsoft.com/office/drawing/2014/main" id="{09FEE9A7-4380-49B4-9816-63E74C884C9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fld id="{5285EDC5-A995-4014-AEC4-BC7096739C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1</a:t>
            </a:fld>
            <a:endParaRPr lang="en-US" altLang="en-US"/>
          </a:p>
        </p:txBody>
      </p:sp>
    </p:spTree>
    <p:extLst>
      <p:ext uri="{BB962C8B-B14F-4D97-AF65-F5344CB8AC3E}">
        <p14:creationId xmlns:p14="http://schemas.microsoft.com/office/powerpoint/2010/main" val="113657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314C129-72AD-403A-9B46-9260150E1C52}"/>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36A7F9-514F-4AFE-AC4C-F261F40788E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779" name="Rectangle 2">
            <a:extLst>
              <a:ext uri="{FF2B5EF4-FFF2-40B4-BE49-F238E27FC236}">
                <a16:creationId xmlns:a16="http://schemas.microsoft.com/office/drawing/2014/main" id="{42E7113C-F3E3-469E-BE72-FB648193032A}"/>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096B05F3-9DCC-44C5-9095-9F65AE50A69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6665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314C129-72AD-403A-9B46-9260150E1C52}"/>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36A7F9-514F-4AFE-AC4C-F261F40788E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779" name="Rectangle 2">
            <a:extLst>
              <a:ext uri="{FF2B5EF4-FFF2-40B4-BE49-F238E27FC236}">
                <a16:creationId xmlns:a16="http://schemas.microsoft.com/office/drawing/2014/main" id="{42E7113C-F3E3-469E-BE72-FB648193032A}"/>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096B05F3-9DCC-44C5-9095-9F65AE50A69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07146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7CE06E-7CA2-4E60-BFE5-A47D2FDB3A69}"/>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189895-2C57-4135-BB67-7655C66C08E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1970" name="Rectangle 2">
            <a:extLst>
              <a:ext uri="{FF2B5EF4-FFF2-40B4-BE49-F238E27FC236}">
                <a16:creationId xmlns:a16="http://schemas.microsoft.com/office/drawing/2014/main" id="{85ACD92B-366E-4717-8E7C-AFB3CF9D096D}"/>
              </a:ext>
            </a:extLst>
          </p:cNvPr>
          <p:cNvSpPr>
            <a:spLocks noGrp="1" noRot="1" noChangeAspect="1" noChangeArrowheads="1" noTextEdit="1"/>
          </p:cNvSpPr>
          <p:nvPr>
            <p:ph type="sldImg"/>
          </p:nvPr>
        </p:nvSpPr>
        <p:spPr>
          <a:ln/>
        </p:spPr>
      </p:sp>
      <p:sp>
        <p:nvSpPr>
          <p:cNvPr id="17491971" name="Rectangle 3">
            <a:extLst>
              <a:ext uri="{FF2B5EF4-FFF2-40B4-BE49-F238E27FC236}">
                <a16:creationId xmlns:a16="http://schemas.microsoft.com/office/drawing/2014/main" id="{AC70DD41-B28C-40FB-9623-C56D1D1F0D3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9B8AC0-C9B9-480B-81FA-E2188843833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54898-93E2-4585-84BD-1C1FA7649DF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32930" name="Rectangle 2">
            <a:extLst>
              <a:ext uri="{FF2B5EF4-FFF2-40B4-BE49-F238E27FC236}">
                <a16:creationId xmlns:a16="http://schemas.microsoft.com/office/drawing/2014/main" id="{48CDD80C-BDD9-4F89-B56A-4B04837FDE38}"/>
              </a:ext>
            </a:extLst>
          </p:cNvPr>
          <p:cNvSpPr>
            <a:spLocks noGrp="1" noRot="1" noChangeAspect="1" noChangeArrowheads="1" noTextEdit="1"/>
          </p:cNvSpPr>
          <p:nvPr>
            <p:ph type="sldImg"/>
          </p:nvPr>
        </p:nvSpPr>
        <p:spPr>
          <a:ln/>
        </p:spPr>
      </p:sp>
      <p:sp>
        <p:nvSpPr>
          <p:cNvPr id="17532931" name="Rectangle 3">
            <a:extLst>
              <a:ext uri="{FF2B5EF4-FFF2-40B4-BE49-F238E27FC236}">
                <a16:creationId xmlns:a16="http://schemas.microsoft.com/office/drawing/2014/main" id="{1660F615-05AA-4029-9220-6CEA7AFE632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ED9D57-F114-4B27-A7A0-656F95C7AB9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023E3E-F6BF-499A-8267-A9E32316F6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4018" name="Rectangle 2">
            <a:extLst>
              <a:ext uri="{FF2B5EF4-FFF2-40B4-BE49-F238E27FC236}">
                <a16:creationId xmlns:a16="http://schemas.microsoft.com/office/drawing/2014/main" id="{5350FFC7-B901-431B-85F6-614888093010}"/>
              </a:ext>
            </a:extLst>
          </p:cNvPr>
          <p:cNvSpPr>
            <a:spLocks noGrp="1" noRot="1" noChangeAspect="1" noChangeArrowheads="1" noTextEdit="1"/>
          </p:cNvSpPr>
          <p:nvPr>
            <p:ph type="sldImg"/>
          </p:nvPr>
        </p:nvSpPr>
        <p:spPr>
          <a:ln/>
        </p:spPr>
      </p:sp>
      <p:sp>
        <p:nvSpPr>
          <p:cNvPr id="17494019" name="Rectangle 3">
            <a:extLst>
              <a:ext uri="{FF2B5EF4-FFF2-40B4-BE49-F238E27FC236}">
                <a16:creationId xmlns:a16="http://schemas.microsoft.com/office/drawing/2014/main" id="{94123040-012F-4501-96E2-03A574AD44A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7067FA-F592-4DCA-8642-0735693D3727}"/>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6CDAFD-F5E6-4954-AD21-8F5F6CD84C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6066" name="Rectangle 2">
            <a:extLst>
              <a:ext uri="{FF2B5EF4-FFF2-40B4-BE49-F238E27FC236}">
                <a16:creationId xmlns:a16="http://schemas.microsoft.com/office/drawing/2014/main" id="{8DAD6E71-7FE5-463B-A7E2-38514F940561}"/>
              </a:ext>
            </a:extLst>
          </p:cNvPr>
          <p:cNvSpPr>
            <a:spLocks noGrp="1" noRot="1" noChangeAspect="1" noChangeArrowheads="1" noTextEdit="1"/>
          </p:cNvSpPr>
          <p:nvPr>
            <p:ph type="sldImg"/>
          </p:nvPr>
        </p:nvSpPr>
        <p:spPr>
          <a:ln/>
        </p:spPr>
      </p:sp>
      <p:sp>
        <p:nvSpPr>
          <p:cNvPr id="17496067" name="Rectangle 3">
            <a:extLst>
              <a:ext uri="{FF2B5EF4-FFF2-40B4-BE49-F238E27FC236}">
                <a16:creationId xmlns:a16="http://schemas.microsoft.com/office/drawing/2014/main" id="{88D1B973-F85A-45DE-AFD8-81779223B8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7067FA-F592-4DCA-8642-0735693D3727}"/>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6CDAFD-F5E6-4954-AD21-8F5F6CD84C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6066" name="Rectangle 2">
            <a:extLst>
              <a:ext uri="{FF2B5EF4-FFF2-40B4-BE49-F238E27FC236}">
                <a16:creationId xmlns:a16="http://schemas.microsoft.com/office/drawing/2014/main" id="{8DAD6E71-7FE5-463B-A7E2-38514F940561}"/>
              </a:ext>
            </a:extLst>
          </p:cNvPr>
          <p:cNvSpPr>
            <a:spLocks noGrp="1" noRot="1" noChangeAspect="1" noChangeArrowheads="1" noTextEdit="1"/>
          </p:cNvSpPr>
          <p:nvPr>
            <p:ph type="sldImg"/>
          </p:nvPr>
        </p:nvSpPr>
        <p:spPr>
          <a:ln/>
        </p:spPr>
      </p:sp>
      <p:sp>
        <p:nvSpPr>
          <p:cNvPr id="17496067" name="Rectangle 3">
            <a:extLst>
              <a:ext uri="{FF2B5EF4-FFF2-40B4-BE49-F238E27FC236}">
                <a16:creationId xmlns:a16="http://schemas.microsoft.com/office/drawing/2014/main" id="{88D1B973-F85A-45DE-AFD8-81779223B8E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1558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6FB8EA-9789-4D5B-B7BD-53A52D8D8D2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ABC3A7-24EB-4D2F-8021-F343C9FB39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9138" name="Rectangle 2">
            <a:extLst>
              <a:ext uri="{FF2B5EF4-FFF2-40B4-BE49-F238E27FC236}">
                <a16:creationId xmlns:a16="http://schemas.microsoft.com/office/drawing/2014/main" id="{85DF4FB8-9311-4FDC-89CB-C2EE8AA25F1D}"/>
              </a:ext>
            </a:extLst>
          </p:cNvPr>
          <p:cNvSpPr>
            <a:spLocks noGrp="1" noRot="1" noChangeAspect="1" noChangeArrowheads="1" noTextEdit="1"/>
          </p:cNvSpPr>
          <p:nvPr>
            <p:ph type="sldImg"/>
          </p:nvPr>
        </p:nvSpPr>
        <p:spPr>
          <a:ln/>
        </p:spPr>
      </p:sp>
      <p:sp>
        <p:nvSpPr>
          <p:cNvPr id="17499139" name="Rectangle 3">
            <a:extLst>
              <a:ext uri="{FF2B5EF4-FFF2-40B4-BE49-F238E27FC236}">
                <a16:creationId xmlns:a16="http://schemas.microsoft.com/office/drawing/2014/main" id="{D27B4100-332A-47E0-8EF0-8B2FA20F21A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60A601-97F9-4D45-8319-68934EA0617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5E98F8-D65A-40EC-B679-071569F8310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02210" name="Rectangle 2">
            <a:extLst>
              <a:ext uri="{FF2B5EF4-FFF2-40B4-BE49-F238E27FC236}">
                <a16:creationId xmlns:a16="http://schemas.microsoft.com/office/drawing/2014/main" id="{D673DB36-3906-4833-B4CA-FBA4A22F217D}"/>
              </a:ext>
            </a:extLst>
          </p:cNvPr>
          <p:cNvSpPr>
            <a:spLocks noGrp="1" noRot="1" noChangeAspect="1" noChangeArrowheads="1" noTextEdit="1"/>
          </p:cNvSpPr>
          <p:nvPr>
            <p:ph type="sldImg"/>
          </p:nvPr>
        </p:nvSpPr>
        <p:spPr>
          <a:ln/>
        </p:spPr>
      </p:sp>
      <p:sp>
        <p:nvSpPr>
          <p:cNvPr id="17502211" name="Rectangle 3">
            <a:extLst>
              <a:ext uri="{FF2B5EF4-FFF2-40B4-BE49-F238E27FC236}">
                <a16:creationId xmlns:a16="http://schemas.microsoft.com/office/drawing/2014/main" id="{B08BCE54-BDA0-495B-A088-F781A12ACE3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6FB8EA-9789-4D5B-B7BD-53A52D8D8D2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ABC3A7-24EB-4D2F-8021-F343C9FB39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99138" name="Rectangle 2">
            <a:extLst>
              <a:ext uri="{FF2B5EF4-FFF2-40B4-BE49-F238E27FC236}">
                <a16:creationId xmlns:a16="http://schemas.microsoft.com/office/drawing/2014/main" id="{85DF4FB8-9311-4FDC-89CB-C2EE8AA25F1D}"/>
              </a:ext>
            </a:extLst>
          </p:cNvPr>
          <p:cNvSpPr>
            <a:spLocks noGrp="1" noRot="1" noChangeAspect="1" noChangeArrowheads="1" noTextEdit="1"/>
          </p:cNvSpPr>
          <p:nvPr>
            <p:ph type="sldImg"/>
          </p:nvPr>
        </p:nvSpPr>
        <p:spPr>
          <a:ln/>
        </p:spPr>
      </p:sp>
      <p:sp>
        <p:nvSpPr>
          <p:cNvPr id="17499139" name="Rectangle 3">
            <a:extLst>
              <a:ext uri="{FF2B5EF4-FFF2-40B4-BE49-F238E27FC236}">
                <a16:creationId xmlns:a16="http://schemas.microsoft.com/office/drawing/2014/main" id="{D27B4100-332A-47E0-8EF0-8B2FA20F21A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41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99389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6A5232-F447-4542-B4A5-DB92AFF24D8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C48C70-A4B2-4659-AFEA-EAAA119EED1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08354" name="Rectangle 2">
            <a:extLst>
              <a:ext uri="{FF2B5EF4-FFF2-40B4-BE49-F238E27FC236}">
                <a16:creationId xmlns:a16="http://schemas.microsoft.com/office/drawing/2014/main" id="{B0F90CDE-E590-4605-92B6-8F4237053F90}"/>
              </a:ext>
            </a:extLst>
          </p:cNvPr>
          <p:cNvSpPr>
            <a:spLocks noGrp="1" noRot="1" noChangeAspect="1" noChangeArrowheads="1" noTextEdit="1"/>
          </p:cNvSpPr>
          <p:nvPr>
            <p:ph type="sldImg"/>
          </p:nvPr>
        </p:nvSpPr>
        <p:spPr>
          <a:ln/>
        </p:spPr>
      </p:sp>
      <p:sp>
        <p:nvSpPr>
          <p:cNvPr id="17508355" name="Rectangle 3">
            <a:extLst>
              <a:ext uri="{FF2B5EF4-FFF2-40B4-BE49-F238E27FC236}">
                <a16:creationId xmlns:a16="http://schemas.microsoft.com/office/drawing/2014/main" id="{4AEC355E-3C80-4038-8137-271AEE3D4B2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AF3814-5595-44D6-B368-5DAC1F52921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1566BB-C1CE-41C6-9385-6B8B8553CDE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10402" name="Rectangle 2">
            <a:extLst>
              <a:ext uri="{FF2B5EF4-FFF2-40B4-BE49-F238E27FC236}">
                <a16:creationId xmlns:a16="http://schemas.microsoft.com/office/drawing/2014/main" id="{C3719EB0-E9DD-4DB7-A832-E156E0BC6327}"/>
              </a:ext>
            </a:extLst>
          </p:cNvPr>
          <p:cNvSpPr>
            <a:spLocks noGrp="1" noRot="1" noChangeAspect="1" noChangeArrowheads="1" noTextEdit="1"/>
          </p:cNvSpPr>
          <p:nvPr>
            <p:ph type="sldImg"/>
          </p:nvPr>
        </p:nvSpPr>
        <p:spPr>
          <a:ln/>
        </p:spPr>
      </p:sp>
      <p:sp>
        <p:nvSpPr>
          <p:cNvPr id="17510403" name="Rectangle 3">
            <a:extLst>
              <a:ext uri="{FF2B5EF4-FFF2-40B4-BE49-F238E27FC236}">
                <a16:creationId xmlns:a16="http://schemas.microsoft.com/office/drawing/2014/main" id="{E76174A1-4814-44BD-9CD6-6E28BA30059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1C0B46-236B-42A1-94BA-3435632C8FF9}"/>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BACE6F-30A7-400F-87E7-34F8145F2E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520642" name="Rectangle 2">
            <a:extLst>
              <a:ext uri="{FF2B5EF4-FFF2-40B4-BE49-F238E27FC236}">
                <a16:creationId xmlns:a16="http://schemas.microsoft.com/office/drawing/2014/main" id="{9E7859FA-A00C-4677-83BD-8B6B3CC14E18}"/>
              </a:ext>
            </a:extLst>
          </p:cNvPr>
          <p:cNvSpPr>
            <a:spLocks noGrp="1" noRot="1" noChangeAspect="1" noChangeArrowheads="1" noTextEdit="1"/>
          </p:cNvSpPr>
          <p:nvPr>
            <p:ph type="sldImg"/>
          </p:nvPr>
        </p:nvSpPr>
        <p:spPr>
          <a:ln/>
        </p:spPr>
      </p:sp>
      <p:sp>
        <p:nvSpPr>
          <p:cNvPr id="17520643" name="Rectangle 3">
            <a:extLst>
              <a:ext uri="{FF2B5EF4-FFF2-40B4-BE49-F238E27FC236}">
                <a16:creationId xmlns:a16="http://schemas.microsoft.com/office/drawing/2014/main" id="{E1CE66E3-924E-4A36-B6BE-8ADEACAC311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82</a:t>
            </a:fld>
            <a:endParaRPr lang="en-US" altLang="en-US"/>
          </a:p>
        </p:txBody>
      </p:sp>
    </p:spTree>
    <p:extLst>
      <p:ext uri="{BB962C8B-B14F-4D97-AF65-F5344CB8AC3E}">
        <p14:creationId xmlns:p14="http://schemas.microsoft.com/office/powerpoint/2010/main" val="386377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369E423D-1D0F-4CA9-B6AB-A19A2B5C0071}"/>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F48453-3C56-4DE4-988B-E5FDC39585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2339" name="Rectangle 2">
            <a:extLst>
              <a:ext uri="{FF2B5EF4-FFF2-40B4-BE49-F238E27FC236}">
                <a16:creationId xmlns:a16="http://schemas.microsoft.com/office/drawing/2014/main" id="{5816BED7-7933-436B-A93B-F172051B5BC5}"/>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E7361CFB-19D9-4E26-AFB3-E9C382A77557}"/>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551732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BF804501-AC45-4403-BF4B-92CC07CA279E}"/>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51B009-EA9C-4679-A3C5-0E99F05923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63" name="Rectangle 2">
            <a:extLst>
              <a:ext uri="{FF2B5EF4-FFF2-40B4-BE49-F238E27FC236}">
                <a16:creationId xmlns:a16="http://schemas.microsoft.com/office/drawing/2014/main" id="{4AABF20F-FD1D-4E8B-B74B-661F65884437}"/>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52E83A53-6CF3-4643-8E5E-CB99A899CCA1}"/>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1746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99</a:t>
            </a:fld>
            <a:endParaRPr lang="en-US" altLang="en-US"/>
          </a:p>
        </p:txBody>
      </p:sp>
    </p:spTree>
    <p:extLst>
      <p:ext uri="{BB962C8B-B14F-4D97-AF65-F5344CB8AC3E}">
        <p14:creationId xmlns:p14="http://schemas.microsoft.com/office/powerpoint/2010/main" val="1223302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18AD147F-2CD3-43A6-8A6B-3B2726F4C5ED}"/>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B613CF-58E4-41FF-B0A5-25F8898713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2931" name="Rectangle 2">
            <a:extLst>
              <a:ext uri="{FF2B5EF4-FFF2-40B4-BE49-F238E27FC236}">
                <a16:creationId xmlns:a16="http://schemas.microsoft.com/office/drawing/2014/main" id="{395B7232-2416-4643-9EB8-DE892EBBE466}"/>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4427840B-97CE-4B80-A95C-73044997B44F}"/>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81769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6337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452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7168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9</a:t>
            </a:fld>
            <a:endParaRPr lang="en-US" altLang="en-US"/>
          </a:p>
        </p:txBody>
      </p:sp>
    </p:spTree>
    <p:extLst>
      <p:ext uri="{BB962C8B-B14F-4D97-AF65-F5344CB8AC3E}">
        <p14:creationId xmlns:p14="http://schemas.microsoft.com/office/powerpoint/2010/main" val="293076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30</a:t>
            </a:fld>
            <a:endParaRPr lang="en-US" altLang="en-US"/>
          </a:p>
        </p:txBody>
      </p:sp>
    </p:spTree>
    <p:extLst>
      <p:ext uri="{BB962C8B-B14F-4D97-AF65-F5344CB8AC3E}">
        <p14:creationId xmlns:p14="http://schemas.microsoft.com/office/powerpoint/2010/main" val="168730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38</a:t>
            </a:fld>
            <a:endParaRPr lang="en-US" altLang="en-US"/>
          </a:p>
        </p:txBody>
      </p:sp>
    </p:spTree>
    <p:extLst>
      <p:ext uri="{BB962C8B-B14F-4D97-AF65-F5344CB8AC3E}">
        <p14:creationId xmlns:p14="http://schemas.microsoft.com/office/powerpoint/2010/main" val="166747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314C129-72AD-403A-9B46-9260150E1C52}"/>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36A7F9-514F-4AFE-AC4C-F261F40788E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779" name="Rectangle 2">
            <a:extLst>
              <a:ext uri="{FF2B5EF4-FFF2-40B4-BE49-F238E27FC236}">
                <a16:creationId xmlns:a16="http://schemas.microsoft.com/office/drawing/2014/main" id="{42E7113C-F3E3-469E-BE72-FB648193032A}"/>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096B05F3-9DCC-44C5-9095-9F65AE50A69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37137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53</a:t>
            </a:fld>
            <a:endParaRPr lang="en-US" altLang="en-US"/>
          </a:p>
        </p:txBody>
      </p:sp>
    </p:spTree>
    <p:extLst>
      <p:ext uri="{BB962C8B-B14F-4D97-AF65-F5344CB8AC3E}">
        <p14:creationId xmlns:p14="http://schemas.microsoft.com/office/powerpoint/2010/main" val="151176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9C21BC9-C103-40A5-9BC6-A41EA5F2D8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BAF016-729B-4DB9-AD66-F28894E7DB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2FFA36-BB20-4785-95C8-56A6E9BBF7A6}"/>
              </a:ext>
            </a:extLst>
          </p:cNvPr>
          <p:cNvSpPr>
            <a:spLocks noGrp="1" noChangeArrowheads="1"/>
          </p:cNvSpPr>
          <p:nvPr>
            <p:ph type="sldNum" sz="quarter" idx="12"/>
          </p:nvPr>
        </p:nvSpPr>
        <p:spPr>
          <a:ln/>
        </p:spPr>
        <p:txBody>
          <a:bodyPr/>
          <a:lstStyle>
            <a:lvl1pPr>
              <a:defRPr/>
            </a:lvl1pPr>
          </a:lstStyle>
          <a:p>
            <a:pPr>
              <a:defRPr/>
            </a:pPr>
            <a:fld id="{5CF17359-DAC8-4908-87BC-BE51B552B6B4}" type="slidenum">
              <a:rPr lang="en-US" altLang="en-US"/>
              <a:pPr>
                <a:defRPr/>
              </a:pPr>
              <a:t>‹#›</a:t>
            </a:fld>
            <a:endParaRPr lang="en-US" altLang="en-US"/>
          </a:p>
        </p:txBody>
      </p:sp>
    </p:spTree>
    <p:extLst>
      <p:ext uri="{BB962C8B-B14F-4D97-AF65-F5344CB8AC3E}">
        <p14:creationId xmlns:p14="http://schemas.microsoft.com/office/powerpoint/2010/main" val="41362457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6BB05E-8551-422C-8D18-AD75F6E8CC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BEBC4C8-FD6A-408D-8967-0E1EF8DE27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678041-CC31-4ACA-A2F8-30A821723BE7}"/>
              </a:ext>
            </a:extLst>
          </p:cNvPr>
          <p:cNvSpPr>
            <a:spLocks noGrp="1" noChangeArrowheads="1"/>
          </p:cNvSpPr>
          <p:nvPr>
            <p:ph type="sldNum" sz="quarter" idx="12"/>
          </p:nvPr>
        </p:nvSpPr>
        <p:spPr>
          <a:ln/>
        </p:spPr>
        <p:txBody>
          <a:bodyPr/>
          <a:lstStyle>
            <a:lvl1pPr>
              <a:defRPr/>
            </a:lvl1pPr>
          </a:lstStyle>
          <a:p>
            <a:pPr>
              <a:defRPr/>
            </a:pPr>
            <a:fld id="{04EFF4A0-DADE-4351-BD3A-85232534F13E}" type="slidenum">
              <a:rPr lang="en-US" altLang="en-US"/>
              <a:pPr>
                <a:defRPr/>
              </a:pPr>
              <a:t>‹#›</a:t>
            </a:fld>
            <a:endParaRPr lang="en-US" altLang="en-US"/>
          </a:p>
        </p:txBody>
      </p:sp>
    </p:spTree>
    <p:extLst>
      <p:ext uri="{BB962C8B-B14F-4D97-AF65-F5344CB8AC3E}">
        <p14:creationId xmlns:p14="http://schemas.microsoft.com/office/powerpoint/2010/main" val="42688692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44C469-81D1-4114-AF3E-D66CCE5100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4F6F94-C896-4D27-8C42-4D3AF8D5E3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53EE3E1-DB5E-432C-A97B-C96D06DB81BC}"/>
              </a:ext>
            </a:extLst>
          </p:cNvPr>
          <p:cNvSpPr>
            <a:spLocks noGrp="1" noChangeArrowheads="1"/>
          </p:cNvSpPr>
          <p:nvPr>
            <p:ph type="sldNum" sz="quarter" idx="12"/>
          </p:nvPr>
        </p:nvSpPr>
        <p:spPr>
          <a:ln/>
        </p:spPr>
        <p:txBody>
          <a:bodyPr/>
          <a:lstStyle>
            <a:lvl1pPr>
              <a:defRPr/>
            </a:lvl1pPr>
          </a:lstStyle>
          <a:p>
            <a:pPr>
              <a:defRPr/>
            </a:pPr>
            <a:fld id="{7042E4A6-454E-4C4A-9BBD-0BAA4F0E1FDA}" type="slidenum">
              <a:rPr lang="en-US" altLang="en-US"/>
              <a:pPr>
                <a:defRPr/>
              </a:pPr>
              <a:t>‹#›</a:t>
            </a:fld>
            <a:endParaRPr lang="en-US" altLang="en-US"/>
          </a:p>
        </p:txBody>
      </p:sp>
    </p:spTree>
    <p:extLst>
      <p:ext uri="{BB962C8B-B14F-4D97-AF65-F5344CB8AC3E}">
        <p14:creationId xmlns:p14="http://schemas.microsoft.com/office/powerpoint/2010/main" val="22107964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D84D935-F718-499F-A289-D95DCA6B192B}" type="slidenum">
              <a:rPr lang="en-US" altLang="en-US" smtClean="0"/>
              <a:pPr>
                <a:defRPr/>
              </a:pPr>
              <a:t>‹#›</a:t>
            </a:fld>
            <a:endParaRPr lang="en-US" altLang="en-US"/>
          </a:p>
        </p:txBody>
      </p:sp>
    </p:spTree>
    <p:extLst>
      <p:ext uri="{BB962C8B-B14F-4D97-AF65-F5344CB8AC3E}">
        <p14:creationId xmlns:p14="http://schemas.microsoft.com/office/powerpoint/2010/main" val="2837940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BE17B22-0E84-409E-B4AA-74059320ADAB}" type="slidenum">
              <a:rPr lang="en-US" altLang="en-US" smtClean="0"/>
              <a:pPr>
                <a:defRPr/>
              </a:pPr>
              <a:t>‹#›</a:t>
            </a:fld>
            <a:endParaRPr lang="en-US" altLang="en-US"/>
          </a:p>
        </p:txBody>
      </p:sp>
    </p:spTree>
    <p:extLst>
      <p:ext uri="{BB962C8B-B14F-4D97-AF65-F5344CB8AC3E}">
        <p14:creationId xmlns:p14="http://schemas.microsoft.com/office/powerpoint/2010/main" val="367991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5DFCE46-76DB-48CA-BEC4-335B947ECDF0}" type="slidenum">
              <a:rPr lang="en-US" altLang="en-US" smtClean="0"/>
              <a:pPr>
                <a:defRPr/>
              </a:pPr>
              <a:t>‹#›</a:t>
            </a:fld>
            <a:endParaRPr lang="en-US" altLang="en-US"/>
          </a:p>
        </p:txBody>
      </p:sp>
    </p:spTree>
    <p:extLst>
      <p:ext uri="{BB962C8B-B14F-4D97-AF65-F5344CB8AC3E}">
        <p14:creationId xmlns:p14="http://schemas.microsoft.com/office/powerpoint/2010/main" val="292644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FA19CD7-BF5A-4589-93A4-B0ADE75BD2C8}" type="slidenum">
              <a:rPr lang="en-US" altLang="en-US" smtClean="0"/>
              <a:pPr>
                <a:defRPr/>
              </a:pPr>
              <a:t>‹#›</a:t>
            </a:fld>
            <a:endParaRPr lang="en-US" altLang="en-US"/>
          </a:p>
        </p:txBody>
      </p:sp>
    </p:spTree>
    <p:extLst>
      <p:ext uri="{BB962C8B-B14F-4D97-AF65-F5344CB8AC3E}">
        <p14:creationId xmlns:p14="http://schemas.microsoft.com/office/powerpoint/2010/main" val="180477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A9B8029-60C0-4B37-820F-084BE565C70C}" type="slidenum">
              <a:rPr lang="en-US" altLang="en-US" smtClean="0"/>
              <a:pPr>
                <a:defRPr/>
              </a:pPr>
              <a:t>‹#›</a:t>
            </a:fld>
            <a:endParaRPr lang="en-US" altLang="en-US"/>
          </a:p>
        </p:txBody>
      </p:sp>
    </p:spTree>
    <p:extLst>
      <p:ext uri="{BB962C8B-B14F-4D97-AF65-F5344CB8AC3E}">
        <p14:creationId xmlns:p14="http://schemas.microsoft.com/office/powerpoint/2010/main" val="1430659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F628B76-4283-4486-A952-AE8A8CC8CF38}" type="slidenum">
              <a:rPr lang="en-US" altLang="en-US" smtClean="0"/>
              <a:pPr>
                <a:defRPr/>
              </a:pPr>
              <a:t>‹#›</a:t>
            </a:fld>
            <a:endParaRPr lang="en-US" altLang="en-US"/>
          </a:p>
        </p:txBody>
      </p:sp>
    </p:spTree>
    <p:extLst>
      <p:ext uri="{BB962C8B-B14F-4D97-AF65-F5344CB8AC3E}">
        <p14:creationId xmlns:p14="http://schemas.microsoft.com/office/powerpoint/2010/main" val="274908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C94DC0E-4205-4D7F-97C4-5CB06ADA0DF4}" type="slidenum">
              <a:rPr lang="en-US" altLang="en-US" smtClean="0"/>
              <a:pPr>
                <a:defRPr/>
              </a:pPr>
              <a:t>‹#›</a:t>
            </a:fld>
            <a:endParaRPr lang="en-US" altLang="en-US"/>
          </a:p>
        </p:txBody>
      </p:sp>
    </p:spTree>
    <p:extLst>
      <p:ext uri="{BB962C8B-B14F-4D97-AF65-F5344CB8AC3E}">
        <p14:creationId xmlns:p14="http://schemas.microsoft.com/office/powerpoint/2010/main" val="302785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6095AA0-4B29-48D7-9B18-DB265AC0C381}" type="slidenum">
              <a:rPr lang="en-US" altLang="en-US" smtClean="0"/>
              <a:pPr>
                <a:defRPr/>
              </a:pPr>
              <a:t>‹#›</a:t>
            </a:fld>
            <a:endParaRPr lang="en-US" altLang="en-US"/>
          </a:p>
        </p:txBody>
      </p:sp>
    </p:spTree>
    <p:extLst>
      <p:ext uri="{BB962C8B-B14F-4D97-AF65-F5344CB8AC3E}">
        <p14:creationId xmlns:p14="http://schemas.microsoft.com/office/powerpoint/2010/main" val="197726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6B95B7-694E-4FDB-BE4D-E1998F006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BF6AA4-4CD7-4836-A1DC-0024FABC40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1672AF-E525-4A34-96F2-A2C2E1CC8934}"/>
              </a:ext>
            </a:extLst>
          </p:cNvPr>
          <p:cNvSpPr>
            <a:spLocks noGrp="1" noChangeArrowheads="1"/>
          </p:cNvSpPr>
          <p:nvPr>
            <p:ph type="sldNum" sz="quarter" idx="12"/>
          </p:nvPr>
        </p:nvSpPr>
        <p:spPr>
          <a:ln/>
        </p:spPr>
        <p:txBody>
          <a:bodyPr/>
          <a:lstStyle>
            <a:lvl1pPr>
              <a:defRPr/>
            </a:lvl1pPr>
          </a:lstStyle>
          <a:p>
            <a:pPr>
              <a:defRPr/>
            </a:pPr>
            <a:fld id="{B53FBB9F-1CA9-46A9-A9A0-BE653DC5AD63}" type="slidenum">
              <a:rPr lang="en-US" altLang="en-US"/>
              <a:pPr>
                <a:defRPr/>
              </a:pPr>
              <a:t>‹#›</a:t>
            </a:fld>
            <a:endParaRPr lang="en-US" altLang="en-US"/>
          </a:p>
        </p:txBody>
      </p:sp>
    </p:spTree>
    <p:extLst>
      <p:ext uri="{BB962C8B-B14F-4D97-AF65-F5344CB8AC3E}">
        <p14:creationId xmlns:p14="http://schemas.microsoft.com/office/powerpoint/2010/main" val="23143386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6157AE1-7648-4EEA-9069-1CBEE42838EC}" type="slidenum">
              <a:rPr lang="en-US" altLang="en-US" smtClean="0"/>
              <a:pPr>
                <a:defRPr/>
              </a:pPr>
              <a:t>‹#›</a:t>
            </a:fld>
            <a:endParaRPr lang="en-US" altLang="en-US"/>
          </a:p>
        </p:txBody>
      </p:sp>
    </p:spTree>
    <p:extLst>
      <p:ext uri="{BB962C8B-B14F-4D97-AF65-F5344CB8AC3E}">
        <p14:creationId xmlns:p14="http://schemas.microsoft.com/office/powerpoint/2010/main" val="235096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75F56A0-4A09-4893-8C46-11D27F320FAB}" type="slidenum">
              <a:rPr lang="en-US" altLang="en-US" smtClean="0"/>
              <a:pPr>
                <a:defRPr/>
              </a:pPr>
              <a:t>‹#›</a:t>
            </a:fld>
            <a:endParaRPr lang="en-US" altLang="en-US"/>
          </a:p>
        </p:txBody>
      </p:sp>
    </p:spTree>
    <p:extLst>
      <p:ext uri="{BB962C8B-B14F-4D97-AF65-F5344CB8AC3E}">
        <p14:creationId xmlns:p14="http://schemas.microsoft.com/office/powerpoint/2010/main" val="2808443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A8ED3D6-CA63-42C2-873E-8BFEC56AD835}" type="slidenum">
              <a:rPr lang="en-US" altLang="en-US" smtClean="0"/>
              <a:pPr>
                <a:defRPr/>
              </a:pPr>
              <a:t>‹#›</a:t>
            </a:fld>
            <a:endParaRPr lang="en-US" altLang="en-US"/>
          </a:p>
        </p:txBody>
      </p:sp>
    </p:spTree>
    <p:extLst>
      <p:ext uri="{BB962C8B-B14F-4D97-AF65-F5344CB8AC3E}">
        <p14:creationId xmlns:p14="http://schemas.microsoft.com/office/powerpoint/2010/main" val="158947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9B8828B-F2F0-4574-8CB1-97354B683E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0EA5EF-D084-4F92-8C60-26152D65A3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17A99ED-54AD-48D6-B1CB-AB75FAE8F99A}"/>
              </a:ext>
            </a:extLst>
          </p:cNvPr>
          <p:cNvSpPr>
            <a:spLocks noGrp="1" noChangeArrowheads="1"/>
          </p:cNvSpPr>
          <p:nvPr>
            <p:ph type="sldNum" sz="quarter" idx="12"/>
          </p:nvPr>
        </p:nvSpPr>
        <p:spPr>
          <a:ln/>
        </p:spPr>
        <p:txBody>
          <a:bodyPr/>
          <a:lstStyle>
            <a:lvl1pPr>
              <a:defRPr/>
            </a:lvl1pPr>
          </a:lstStyle>
          <a:p>
            <a:pPr>
              <a:defRPr/>
            </a:pPr>
            <a:fld id="{2E4565DE-D01A-4151-8655-AE05274A8F8F}" type="slidenum">
              <a:rPr lang="en-US" altLang="en-US"/>
              <a:pPr>
                <a:defRPr/>
              </a:pPr>
              <a:t>‹#›</a:t>
            </a:fld>
            <a:endParaRPr lang="en-US" altLang="en-US"/>
          </a:p>
        </p:txBody>
      </p:sp>
    </p:spTree>
    <p:extLst>
      <p:ext uri="{BB962C8B-B14F-4D97-AF65-F5344CB8AC3E}">
        <p14:creationId xmlns:p14="http://schemas.microsoft.com/office/powerpoint/2010/main" val="42468878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6C14CF-712A-4241-AE0D-CE910F3451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DC6FDC4-7DD5-47F5-AA26-749D9829EF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F1B4FE-5E3C-4C08-BFAE-8BC9435C0517}"/>
              </a:ext>
            </a:extLst>
          </p:cNvPr>
          <p:cNvSpPr>
            <a:spLocks noGrp="1" noChangeArrowheads="1"/>
          </p:cNvSpPr>
          <p:nvPr>
            <p:ph type="sldNum" sz="quarter" idx="12"/>
          </p:nvPr>
        </p:nvSpPr>
        <p:spPr>
          <a:ln/>
        </p:spPr>
        <p:txBody>
          <a:bodyPr/>
          <a:lstStyle>
            <a:lvl1pPr>
              <a:defRPr/>
            </a:lvl1pPr>
          </a:lstStyle>
          <a:p>
            <a:pPr>
              <a:defRPr/>
            </a:pPr>
            <a:fld id="{2FCB05FD-7499-41BA-A8CD-2B927BB12455}" type="slidenum">
              <a:rPr lang="en-US" altLang="en-US"/>
              <a:pPr>
                <a:defRPr/>
              </a:pPr>
              <a:t>‹#›</a:t>
            </a:fld>
            <a:endParaRPr lang="en-US" altLang="en-US"/>
          </a:p>
        </p:txBody>
      </p:sp>
    </p:spTree>
    <p:extLst>
      <p:ext uri="{BB962C8B-B14F-4D97-AF65-F5344CB8AC3E}">
        <p14:creationId xmlns:p14="http://schemas.microsoft.com/office/powerpoint/2010/main" val="296338417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63D1EA9-9B68-4684-B5B9-51B445F263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A61B63-5D7D-446E-9B80-0D76754BFD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6E5BDD-7798-4657-9A4B-7221B60EC79D}"/>
              </a:ext>
            </a:extLst>
          </p:cNvPr>
          <p:cNvSpPr>
            <a:spLocks noGrp="1" noChangeArrowheads="1"/>
          </p:cNvSpPr>
          <p:nvPr>
            <p:ph type="sldNum" sz="quarter" idx="12"/>
          </p:nvPr>
        </p:nvSpPr>
        <p:spPr>
          <a:ln/>
        </p:spPr>
        <p:txBody>
          <a:bodyPr/>
          <a:lstStyle>
            <a:lvl1pPr>
              <a:defRPr/>
            </a:lvl1pPr>
          </a:lstStyle>
          <a:p>
            <a:pPr>
              <a:defRPr/>
            </a:pPr>
            <a:fld id="{012D3FFC-BCD1-4014-A2C2-B02B08C7079E}" type="slidenum">
              <a:rPr lang="en-US" altLang="en-US"/>
              <a:pPr>
                <a:defRPr/>
              </a:pPr>
              <a:t>‹#›</a:t>
            </a:fld>
            <a:endParaRPr lang="en-US" altLang="en-US"/>
          </a:p>
        </p:txBody>
      </p:sp>
    </p:spTree>
    <p:extLst>
      <p:ext uri="{BB962C8B-B14F-4D97-AF65-F5344CB8AC3E}">
        <p14:creationId xmlns:p14="http://schemas.microsoft.com/office/powerpoint/2010/main" val="11777719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50103A-A048-4EB5-8AD9-2ED245D57C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02069F1-EF2B-4AF3-BF45-CD0DCAF41C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E7657A1-8C8B-4163-8508-10355B635E00}"/>
              </a:ext>
            </a:extLst>
          </p:cNvPr>
          <p:cNvSpPr>
            <a:spLocks noGrp="1" noChangeArrowheads="1"/>
          </p:cNvSpPr>
          <p:nvPr>
            <p:ph type="sldNum" sz="quarter" idx="12"/>
          </p:nvPr>
        </p:nvSpPr>
        <p:spPr>
          <a:ln/>
        </p:spPr>
        <p:txBody>
          <a:bodyPr/>
          <a:lstStyle>
            <a:lvl1pPr>
              <a:defRPr/>
            </a:lvl1pPr>
          </a:lstStyle>
          <a:p>
            <a:pPr>
              <a:defRPr/>
            </a:pPr>
            <a:fld id="{03789391-177B-43D7-8A2A-79244ACAF60B}" type="slidenum">
              <a:rPr lang="en-US" altLang="en-US"/>
              <a:pPr>
                <a:defRPr/>
              </a:pPr>
              <a:t>‹#›</a:t>
            </a:fld>
            <a:endParaRPr lang="en-US" altLang="en-US"/>
          </a:p>
        </p:txBody>
      </p:sp>
    </p:spTree>
    <p:extLst>
      <p:ext uri="{BB962C8B-B14F-4D97-AF65-F5344CB8AC3E}">
        <p14:creationId xmlns:p14="http://schemas.microsoft.com/office/powerpoint/2010/main" val="20865648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8879E4-7036-432E-863B-36AF4B349D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65BA713-749D-4FCF-8F08-5A79102711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690C5E5-5E00-47A3-9619-943FD4592E16}"/>
              </a:ext>
            </a:extLst>
          </p:cNvPr>
          <p:cNvSpPr>
            <a:spLocks noGrp="1" noChangeArrowheads="1"/>
          </p:cNvSpPr>
          <p:nvPr>
            <p:ph type="sldNum" sz="quarter" idx="12"/>
          </p:nvPr>
        </p:nvSpPr>
        <p:spPr>
          <a:ln/>
        </p:spPr>
        <p:txBody>
          <a:bodyPr/>
          <a:lstStyle>
            <a:lvl1pPr>
              <a:defRPr/>
            </a:lvl1pPr>
          </a:lstStyle>
          <a:p>
            <a:pPr>
              <a:defRPr/>
            </a:pPr>
            <a:fld id="{A8608EA7-BCC7-454B-A76D-AB55284E9F24}" type="slidenum">
              <a:rPr lang="en-US" altLang="en-US"/>
              <a:pPr>
                <a:defRPr/>
              </a:pPr>
              <a:t>‹#›</a:t>
            </a:fld>
            <a:endParaRPr lang="en-US" altLang="en-US"/>
          </a:p>
        </p:txBody>
      </p:sp>
    </p:spTree>
    <p:extLst>
      <p:ext uri="{BB962C8B-B14F-4D97-AF65-F5344CB8AC3E}">
        <p14:creationId xmlns:p14="http://schemas.microsoft.com/office/powerpoint/2010/main" val="214454932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2CCB85-1076-494B-8949-E46191019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2755D94-66FE-4F5D-B812-5CE7194AAA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3F0F363-958C-4DC2-9DB2-E97AD6B6BFBB}"/>
              </a:ext>
            </a:extLst>
          </p:cNvPr>
          <p:cNvSpPr>
            <a:spLocks noGrp="1" noChangeArrowheads="1"/>
          </p:cNvSpPr>
          <p:nvPr>
            <p:ph type="sldNum" sz="quarter" idx="12"/>
          </p:nvPr>
        </p:nvSpPr>
        <p:spPr>
          <a:ln/>
        </p:spPr>
        <p:txBody>
          <a:bodyPr/>
          <a:lstStyle>
            <a:lvl1pPr>
              <a:defRPr/>
            </a:lvl1pPr>
          </a:lstStyle>
          <a:p>
            <a:pPr>
              <a:defRPr/>
            </a:pPr>
            <a:fld id="{DC37C708-B7F8-442C-941B-06A43D6C513A}" type="slidenum">
              <a:rPr lang="en-US" altLang="en-US"/>
              <a:pPr>
                <a:defRPr/>
              </a:pPr>
              <a:t>‹#›</a:t>
            </a:fld>
            <a:endParaRPr lang="en-US" altLang="en-US"/>
          </a:p>
        </p:txBody>
      </p:sp>
    </p:spTree>
    <p:extLst>
      <p:ext uri="{BB962C8B-B14F-4D97-AF65-F5344CB8AC3E}">
        <p14:creationId xmlns:p14="http://schemas.microsoft.com/office/powerpoint/2010/main" val="34817656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323E07-3987-436B-816B-82590E6D63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C4DF6F4-2ECA-4DFF-83BC-03B08694C2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E488B85-77E0-4086-9D7B-DE898B79C2AD}"/>
              </a:ext>
            </a:extLst>
          </p:cNvPr>
          <p:cNvSpPr>
            <a:spLocks noGrp="1" noChangeArrowheads="1"/>
          </p:cNvSpPr>
          <p:nvPr>
            <p:ph type="sldNum" sz="quarter" idx="12"/>
          </p:nvPr>
        </p:nvSpPr>
        <p:spPr>
          <a:ln/>
        </p:spPr>
        <p:txBody>
          <a:bodyPr/>
          <a:lstStyle>
            <a:lvl1pPr>
              <a:defRPr/>
            </a:lvl1pPr>
          </a:lstStyle>
          <a:p>
            <a:pPr>
              <a:defRPr/>
            </a:pPr>
            <a:fld id="{9054A75C-C14E-4F16-B6AD-06A323EF150C}" type="slidenum">
              <a:rPr lang="en-US" altLang="en-US"/>
              <a:pPr>
                <a:defRPr/>
              </a:pPr>
              <a:t>‹#›</a:t>
            </a:fld>
            <a:endParaRPr lang="en-US" altLang="en-US"/>
          </a:p>
        </p:txBody>
      </p:sp>
    </p:spTree>
    <p:extLst>
      <p:ext uri="{BB962C8B-B14F-4D97-AF65-F5344CB8AC3E}">
        <p14:creationId xmlns:p14="http://schemas.microsoft.com/office/powerpoint/2010/main" val="42108963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0601F94-C446-4B17-928F-0FCDF4688F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60E8FFE-E154-42D8-AD6F-2CC56997AE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36C9B74-B6E6-40F9-B65E-55E79AE381BF}"/>
              </a:ext>
            </a:extLst>
          </p:cNvPr>
          <p:cNvSpPr>
            <a:spLocks noGrp="1" noChangeArrowheads="1"/>
          </p:cNvSpPr>
          <p:nvPr>
            <p:ph type="sldNum" sz="quarter" idx="12"/>
          </p:nvPr>
        </p:nvSpPr>
        <p:spPr>
          <a:ln/>
        </p:spPr>
        <p:txBody>
          <a:bodyPr/>
          <a:lstStyle>
            <a:lvl1pPr>
              <a:defRPr/>
            </a:lvl1pPr>
          </a:lstStyle>
          <a:p>
            <a:pPr>
              <a:defRPr/>
            </a:pPr>
            <a:fld id="{49B01B11-32CC-42BE-8FF9-2876CE192328}" type="slidenum">
              <a:rPr lang="en-US" altLang="en-US"/>
              <a:pPr>
                <a:defRPr/>
              </a:pPr>
              <a:t>‹#›</a:t>
            </a:fld>
            <a:endParaRPr lang="en-US" altLang="en-US"/>
          </a:p>
        </p:txBody>
      </p:sp>
    </p:spTree>
    <p:extLst>
      <p:ext uri="{BB962C8B-B14F-4D97-AF65-F5344CB8AC3E}">
        <p14:creationId xmlns:p14="http://schemas.microsoft.com/office/powerpoint/2010/main" val="26331229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F11DFB4-0548-44B6-8122-7564008579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BB3827-E3AC-4C83-AA20-1FEDA00F57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34361D1-8C8B-443E-8E5A-DA21EA236EC4}"/>
              </a:ext>
            </a:extLst>
          </p:cNvPr>
          <p:cNvSpPr>
            <a:spLocks noGrp="1" noChangeArrowheads="1"/>
          </p:cNvSpPr>
          <p:nvPr>
            <p:ph type="sldNum" sz="quarter" idx="12"/>
          </p:nvPr>
        </p:nvSpPr>
        <p:spPr>
          <a:ln/>
        </p:spPr>
        <p:txBody>
          <a:bodyPr/>
          <a:lstStyle>
            <a:lvl1pPr>
              <a:defRPr/>
            </a:lvl1pPr>
          </a:lstStyle>
          <a:p>
            <a:pPr>
              <a:defRPr/>
            </a:pPr>
            <a:fld id="{7FA6AE37-5372-4198-9650-0804A05A1B5F}" type="slidenum">
              <a:rPr lang="en-US" altLang="en-US"/>
              <a:pPr>
                <a:defRPr/>
              </a:pPr>
              <a:t>‹#›</a:t>
            </a:fld>
            <a:endParaRPr lang="en-US" altLang="en-US"/>
          </a:p>
        </p:txBody>
      </p:sp>
    </p:spTree>
    <p:extLst>
      <p:ext uri="{BB962C8B-B14F-4D97-AF65-F5344CB8AC3E}">
        <p14:creationId xmlns:p14="http://schemas.microsoft.com/office/powerpoint/2010/main" val="29838599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B27DE6E-C1BA-4408-87F7-B6691AB1FD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0B86AA7-1A01-49B4-9CD6-A8E9C62C17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47CC103-495B-4ADC-B8A9-C5415699D880}"/>
              </a:ext>
            </a:extLst>
          </p:cNvPr>
          <p:cNvSpPr>
            <a:spLocks noGrp="1" noChangeArrowheads="1"/>
          </p:cNvSpPr>
          <p:nvPr>
            <p:ph type="sldNum" sz="quarter" idx="12"/>
          </p:nvPr>
        </p:nvSpPr>
        <p:spPr>
          <a:ln/>
        </p:spPr>
        <p:txBody>
          <a:bodyPr/>
          <a:lstStyle>
            <a:lvl1pPr>
              <a:defRPr/>
            </a:lvl1pPr>
          </a:lstStyle>
          <a:p>
            <a:pPr>
              <a:defRPr/>
            </a:pPr>
            <a:fld id="{1538E8C1-3AE1-4E42-90CA-50B70D254E17}" type="slidenum">
              <a:rPr lang="en-US" altLang="en-US"/>
              <a:pPr>
                <a:defRPr/>
              </a:pPr>
              <a:t>‹#›</a:t>
            </a:fld>
            <a:endParaRPr lang="en-US" altLang="en-US"/>
          </a:p>
        </p:txBody>
      </p:sp>
    </p:spTree>
    <p:extLst>
      <p:ext uri="{BB962C8B-B14F-4D97-AF65-F5344CB8AC3E}">
        <p14:creationId xmlns:p14="http://schemas.microsoft.com/office/powerpoint/2010/main" val="9323439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633AAE-3D85-439D-BE2B-5F364A5D0F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9BEDF9-BB6F-4A29-B750-2CF3B783D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E0AECE-90A1-46C7-8C8B-739F39205CE4}"/>
              </a:ext>
            </a:extLst>
          </p:cNvPr>
          <p:cNvSpPr>
            <a:spLocks noGrp="1" noChangeArrowheads="1"/>
          </p:cNvSpPr>
          <p:nvPr>
            <p:ph type="sldNum" sz="quarter" idx="12"/>
          </p:nvPr>
        </p:nvSpPr>
        <p:spPr>
          <a:ln/>
        </p:spPr>
        <p:txBody>
          <a:bodyPr/>
          <a:lstStyle>
            <a:lvl1pPr>
              <a:defRPr/>
            </a:lvl1pPr>
          </a:lstStyle>
          <a:p>
            <a:pPr>
              <a:defRPr/>
            </a:pPr>
            <a:fld id="{BEADDE6C-274A-4BF1-8637-67B7F2051FD6}" type="slidenum">
              <a:rPr lang="en-US" altLang="en-US"/>
              <a:pPr>
                <a:defRPr/>
              </a:pPr>
              <a:t>‹#›</a:t>
            </a:fld>
            <a:endParaRPr lang="en-US" altLang="en-US"/>
          </a:p>
        </p:txBody>
      </p:sp>
    </p:spTree>
    <p:extLst>
      <p:ext uri="{BB962C8B-B14F-4D97-AF65-F5344CB8AC3E}">
        <p14:creationId xmlns:p14="http://schemas.microsoft.com/office/powerpoint/2010/main" val="17085458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2779A8-9324-4144-BD1B-B2186FCFCE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A640EE-ABBF-4AF4-BF87-D611EFC898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5389932-1116-43B7-BC1F-04D83C4359C3}"/>
              </a:ext>
            </a:extLst>
          </p:cNvPr>
          <p:cNvSpPr>
            <a:spLocks noGrp="1" noChangeArrowheads="1"/>
          </p:cNvSpPr>
          <p:nvPr>
            <p:ph type="sldNum" sz="quarter" idx="12"/>
          </p:nvPr>
        </p:nvSpPr>
        <p:spPr>
          <a:ln/>
        </p:spPr>
        <p:txBody>
          <a:bodyPr/>
          <a:lstStyle>
            <a:lvl1pPr>
              <a:defRPr/>
            </a:lvl1pPr>
          </a:lstStyle>
          <a:p>
            <a:pPr>
              <a:defRPr/>
            </a:pPr>
            <a:fld id="{CCCA0A4C-49AD-49CF-A99C-0D2A8AF40B73}" type="slidenum">
              <a:rPr lang="en-US" altLang="en-US"/>
              <a:pPr>
                <a:defRPr/>
              </a:pPr>
              <a:t>‹#›</a:t>
            </a:fld>
            <a:endParaRPr lang="en-US" altLang="en-US"/>
          </a:p>
        </p:txBody>
      </p:sp>
    </p:spTree>
    <p:extLst>
      <p:ext uri="{BB962C8B-B14F-4D97-AF65-F5344CB8AC3E}">
        <p14:creationId xmlns:p14="http://schemas.microsoft.com/office/powerpoint/2010/main" val="344502740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D259138-0AE0-4281-AFE3-1597900033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309218-CF2A-4D9F-9939-694A620614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E3E090-FB54-47A9-BD0F-98DF898966A2}"/>
              </a:ext>
            </a:extLst>
          </p:cNvPr>
          <p:cNvSpPr>
            <a:spLocks noGrp="1" noChangeArrowheads="1"/>
          </p:cNvSpPr>
          <p:nvPr>
            <p:ph type="sldNum" sz="quarter" idx="12"/>
          </p:nvPr>
        </p:nvSpPr>
        <p:spPr>
          <a:ln/>
        </p:spPr>
        <p:txBody>
          <a:bodyPr/>
          <a:lstStyle>
            <a:lvl1pPr>
              <a:defRPr/>
            </a:lvl1pPr>
          </a:lstStyle>
          <a:p>
            <a:pPr>
              <a:defRPr/>
            </a:pPr>
            <a:fld id="{EE8A5B1C-C110-4C13-89CD-8D7DAF54F3C0}" type="slidenum">
              <a:rPr lang="en-US" altLang="en-US"/>
              <a:pPr>
                <a:defRPr/>
              </a:pPr>
              <a:t>‹#›</a:t>
            </a:fld>
            <a:endParaRPr lang="en-US" altLang="en-US"/>
          </a:p>
        </p:txBody>
      </p:sp>
    </p:spTree>
    <p:extLst>
      <p:ext uri="{BB962C8B-B14F-4D97-AF65-F5344CB8AC3E}">
        <p14:creationId xmlns:p14="http://schemas.microsoft.com/office/powerpoint/2010/main" val="2795795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6F89B3-68BC-4120-BE69-5675BBC589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2D4EF4-0018-4BFB-9B1E-43520D98D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0E63C5-0A65-4774-8A3F-ABC02D756267}"/>
              </a:ext>
            </a:extLst>
          </p:cNvPr>
          <p:cNvSpPr>
            <a:spLocks noGrp="1" noChangeArrowheads="1"/>
          </p:cNvSpPr>
          <p:nvPr>
            <p:ph type="sldNum" sz="quarter" idx="12"/>
          </p:nvPr>
        </p:nvSpPr>
        <p:spPr>
          <a:ln/>
        </p:spPr>
        <p:txBody>
          <a:bodyPr/>
          <a:lstStyle>
            <a:lvl1pPr>
              <a:defRPr/>
            </a:lvl1pPr>
          </a:lstStyle>
          <a:p>
            <a:pPr>
              <a:defRPr/>
            </a:pPr>
            <a:fld id="{C064D49E-B2C9-4E9F-972D-7D685B3240BD}" type="slidenum">
              <a:rPr lang="en-US" altLang="en-US"/>
              <a:pPr>
                <a:defRPr/>
              </a:pPr>
              <a:t>‹#›</a:t>
            </a:fld>
            <a:endParaRPr lang="en-US" altLang="en-US"/>
          </a:p>
        </p:txBody>
      </p:sp>
    </p:spTree>
    <p:extLst>
      <p:ext uri="{BB962C8B-B14F-4D97-AF65-F5344CB8AC3E}">
        <p14:creationId xmlns:p14="http://schemas.microsoft.com/office/powerpoint/2010/main" val="25002025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A0FA50BD-F0CC-4721-8FCB-A5CA31D51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32DD2F-D725-4721-B0C3-02AE87A5D3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F60D3D-0DC9-4A16-B316-460F246ACC9E}"/>
              </a:ext>
            </a:extLst>
          </p:cNvPr>
          <p:cNvSpPr>
            <a:spLocks noGrp="1" noChangeArrowheads="1"/>
          </p:cNvSpPr>
          <p:nvPr>
            <p:ph type="sldNum" sz="quarter" idx="12"/>
          </p:nvPr>
        </p:nvSpPr>
        <p:spPr>
          <a:ln/>
        </p:spPr>
        <p:txBody>
          <a:bodyPr/>
          <a:lstStyle>
            <a:lvl1pPr>
              <a:defRPr/>
            </a:lvl1pPr>
          </a:lstStyle>
          <a:p>
            <a:pPr>
              <a:defRPr/>
            </a:pPr>
            <a:fld id="{CD9484E2-F62B-432A-9421-CF8E3172A7F3}" type="slidenum">
              <a:rPr lang="en-US" altLang="en-US"/>
              <a:pPr>
                <a:defRPr/>
              </a:pPr>
              <a:t>‹#›</a:t>
            </a:fld>
            <a:endParaRPr lang="en-US" altLang="en-US"/>
          </a:p>
        </p:txBody>
      </p:sp>
    </p:spTree>
    <p:extLst>
      <p:ext uri="{BB962C8B-B14F-4D97-AF65-F5344CB8AC3E}">
        <p14:creationId xmlns:p14="http://schemas.microsoft.com/office/powerpoint/2010/main" val="22495530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6A4F49-C231-4070-A7A4-E8C6485B1B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2325D3-82E6-42D7-B8DC-8D5CDF2027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49C8779-E667-4019-AC55-F5AC27C029F0}"/>
              </a:ext>
            </a:extLst>
          </p:cNvPr>
          <p:cNvSpPr>
            <a:spLocks noGrp="1" noChangeArrowheads="1"/>
          </p:cNvSpPr>
          <p:nvPr>
            <p:ph type="sldNum" sz="quarter" idx="12"/>
          </p:nvPr>
        </p:nvSpPr>
        <p:spPr>
          <a:ln/>
        </p:spPr>
        <p:txBody>
          <a:bodyPr/>
          <a:lstStyle>
            <a:lvl1pPr>
              <a:defRPr/>
            </a:lvl1pPr>
          </a:lstStyle>
          <a:p>
            <a:pPr>
              <a:defRPr/>
            </a:pPr>
            <a:fld id="{7D4C9623-47B7-4A91-812F-198EB36D2447}" type="slidenum">
              <a:rPr lang="en-US" altLang="en-US"/>
              <a:pPr>
                <a:defRPr/>
              </a:pPr>
              <a:t>‹#›</a:t>
            </a:fld>
            <a:endParaRPr lang="en-US" altLang="en-US"/>
          </a:p>
        </p:txBody>
      </p:sp>
    </p:spTree>
    <p:extLst>
      <p:ext uri="{BB962C8B-B14F-4D97-AF65-F5344CB8AC3E}">
        <p14:creationId xmlns:p14="http://schemas.microsoft.com/office/powerpoint/2010/main" val="131120663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0F28D9-75BC-4394-9B5A-43FA043843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D0224CC-4EEA-45DF-9DAE-1D706D5FB2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E8CD6B0-50BC-4833-AF1B-CB9E3F4E7064}"/>
              </a:ext>
            </a:extLst>
          </p:cNvPr>
          <p:cNvSpPr>
            <a:spLocks noGrp="1" noChangeArrowheads="1"/>
          </p:cNvSpPr>
          <p:nvPr>
            <p:ph type="sldNum" sz="quarter" idx="12"/>
          </p:nvPr>
        </p:nvSpPr>
        <p:spPr>
          <a:ln/>
        </p:spPr>
        <p:txBody>
          <a:bodyPr/>
          <a:lstStyle>
            <a:lvl1pPr>
              <a:defRPr/>
            </a:lvl1pPr>
          </a:lstStyle>
          <a:p>
            <a:pPr>
              <a:defRPr/>
            </a:pPr>
            <a:fld id="{74362877-3BE6-4CE2-8F57-0C13B9D6EF62}" type="slidenum">
              <a:rPr lang="en-US" altLang="en-US"/>
              <a:pPr>
                <a:defRPr/>
              </a:pPr>
              <a:t>‹#›</a:t>
            </a:fld>
            <a:endParaRPr lang="en-US" altLang="en-US"/>
          </a:p>
        </p:txBody>
      </p:sp>
    </p:spTree>
    <p:extLst>
      <p:ext uri="{BB962C8B-B14F-4D97-AF65-F5344CB8AC3E}">
        <p14:creationId xmlns:p14="http://schemas.microsoft.com/office/powerpoint/2010/main" val="27452320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EB22C8-06CC-44B9-ABB8-B8FD0D4A9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57AF2CA-BE79-4B9B-B46C-25E27DBDD6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402561B-0E91-4847-9648-AA1624C63CC3}"/>
              </a:ext>
            </a:extLst>
          </p:cNvPr>
          <p:cNvSpPr>
            <a:spLocks noGrp="1" noChangeArrowheads="1"/>
          </p:cNvSpPr>
          <p:nvPr>
            <p:ph type="sldNum" sz="quarter" idx="12"/>
          </p:nvPr>
        </p:nvSpPr>
        <p:spPr>
          <a:ln/>
        </p:spPr>
        <p:txBody>
          <a:bodyPr/>
          <a:lstStyle>
            <a:lvl1pPr>
              <a:defRPr/>
            </a:lvl1pPr>
          </a:lstStyle>
          <a:p>
            <a:pPr>
              <a:defRPr/>
            </a:pPr>
            <a:fld id="{BC23C828-5300-4EF4-A7AC-D0FCDFA89054}" type="slidenum">
              <a:rPr lang="en-US" altLang="en-US"/>
              <a:pPr>
                <a:defRPr/>
              </a:pPr>
              <a:t>‹#›</a:t>
            </a:fld>
            <a:endParaRPr lang="en-US" altLang="en-US"/>
          </a:p>
        </p:txBody>
      </p:sp>
    </p:spTree>
    <p:extLst>
      <p:ext uri="{BB962C8B-B14F-4D97-AF65-F5344CB8AC3E}">
        <p14:creationId xmlns:p14="http://schemas.microsoft.com/office/powerpoint/2010/main" val="9134537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C56C09-747D-49FD-9081-87CB271F85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A16BF3C-101E-4DDF-B46B-E59179361B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239E9B0-D3B3-4F2B-980D-E690F15E2687}"/>
              </a:ext>
            </a:extLst>
          </p:cNvPr>
          <p:cNvSpPr>
            <a:spLocks noGrp="1" noChangeArrowheads="1"/>
          </p:cNvSpPr>
          <p:nvPr>
            <p:ph type="sldNum" sz="quarter" idx="12"/>
          </p:nvPr>
        </p:nvSpPr>
        <p:spPr>
          <a:ln/>
        </p:spPr>
        <p:txBody>
          <a:bodyPr/>
          <a:lstStyle>
            <a:lvl1pPr>
              <a:defRPr/>
            </a:lvl1pPr>
          </a:lstStyle>
          <a:p>
            <a:pPr>
              <a:defRPr/>
            </a:pPr>
            <a:fld id="{91F208A1-E782-47E2-BB4E-21E0978C88E6}" type="slidenum">
              <a:rPr lang="en-US" altLang="en-US"/>
              <a:pPr>
                <a:defRPr/>
              </a:pPr>
              <a:t>‹#›</a:t>
            </a:fld>
            <a:endParaRPr lang="en-US" altLang="en-US"/>
          </a:p>
        </p:txBody>
      </p:sp>
    </p:spTree>
    <p:extLst>
      <p:ext uri="{BB962C8B-B14F-4D97-AF65-F5344CB8AC3E}">
        <p14:creationId xmlns:p14="http://schemas.microsoft.com/office/powerpoint/2010/main" val="15986424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EC51D2-5385-44CA-B871-CFD8C71F67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F680F1-3437-4075-8D21-F6E4D27185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CD3DC9D-2C0B-4BE0-9CAA-354FE1899A6B}"/>
              </a:ext>
            </a:extLst>
          </p:cNvPr>
          <p:cNvSpPr>
            <a:spLocks noGrp="1" noChangeArrowheads="1"/>
          </p:cNvSpPr>
          <p:nvPr>
            <p:ph type="sldNum" sz="quarter" idx="12"/>
          </p:nvPr>
        </p:nvSpPr>
        <p:spPr>
          <a:ln/>
        </p:spPr>
        <p:txBody>
          <a:bodyPr/>
          <a:lstStyle>
            <a:lvl1pPr>
              <a:defRPr/>
            </a:lvl1pPr>
          </a:lstStyle>
          <a:p>
            <a:pPr>
              <a:defRPr/>
            </a:pPr>
            <a:fld id="{F321E5BA-49E7-4576-9258-7BD7DB0FDA2D}" type="slidenum">
              <a:rPr lang="en-US" altLang="en-US"/>
              <a:pPr>
                <a:defRPr/>
              </a:pPr>
              <a:t>‹#›</a:t>
            </a:fld>
            <a:endParaRPr lang="en-US" altLang="en-US"/>
          </a:p>
        </p:txBody>
      </p:sp>
    </p:spTree>
    <p:extLst>
      <p:ext uri="{BB962C8B-B14F-4D97-AF65-F5344CB8AC3E}">
        <p14:creationId xmlns:p14="http://schemas.microsoft.com/office/powerpoint/2010/main" val="21164038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6091946-958D-4C8B-AACE-FE1859BEC9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7F1554C-E28D-49C2-AC99-6ED6D62389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D6C247-4904-4FB0-BAD6-91FB41CEEF6A}"/>
              </a:ext>
            </a:extLst>
          </p:cNvPr>
          <p:cNvSpPr>
            <a:spLocks noGrp="1" noChangeArrowheads="1"/>
          </p:cNvSpPr>
          <p:nvPr>
            <p:ph type="sldNum" sz="quarter" idx="12"/>
          </p:nvPr>
        </p:nvSpPr>
        <p:spPr>
          <a:ln/>
        </p:spPr>
        <p:txBody>
          <a:bodyPr/>
          <a:lstStyle>
            <a:lvl1pPr>
              <a:defRPr/>
            </a:lvl1pPr>
          </a:lstStyle>
          <a:p>
            <a:pPr>
              <a:defRPr/>
            </a:pPr>
            <a:fld id="{D81A1DAD-81E6-4CF8-8478-207BB17706D9}" type="slidenum">
              <a:rPr lang="en-US" altLang="en-US"/>
              <a:pPr>
                <a:defRPr/>
              </a:pPr>
              <a:t>‹#›</a:t>
            </a:fld>
            <a:endParaRPr lang="en-US" altLang="en-US"/>
          </a:p>
        </p:txBody>
      </p:sp>
    </p:spTree>
    <p:extLst>
      <p:ext uri="{BB962C8B-B14F-4D97-AF65-F5344CB8AC3E}">
        <p14:creationId xmlns:p14="http://schemas.microsoft.com/office/powerpoint/2010/main" val="3341087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C8F18BE-C9B4-436E-82D0-73DD4B76FF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25C7D-F7EE-47C2-8B03-4537140E49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92C700-35DA-49A2-9CD1-28FB424C4273}"/>
              </a:ext>
            </a:extLst>
          </p:cNvPr>
          <p:cNvSpPr>
            <a:spLocks noGrp="1" noChangeArrowheads="1"/>
          </p:cNvSpPr>
          <p:nvPr>
            <p:ph type="sldNum" sz="quarter" idx="12"/>
          </p:nvPr>
        </p:nvSpPr>
        <p:spPr>
          <a:ln/>
        </p:spPr>
        <p:txBody>
          <a:bodyPr/>
          <a:lstStyle>
            <a:lvl1pPr>
              <a:defRPr/>
            </a:lvl1pPr>
          </a:lstStyle>
          <a:p>
            <a:pPr>
              <a:defRPr/>
            </a:pPr>
            <a:fld id="{811B3E10-7654-41FE-A5B4-E9D1A0F6C729}" type="slidenum">
              <a:rPr lang="en-US" altLang="en-US"/>
              <a:pPr>
                <a:defRPr/>
              </a:pPr>
              <a:t>‹#›</a:t>
            </a:fld>
            <a:endParaRPr lang="en-US" altLang="en-US"/>
          </a:p>
        </p:txBody>
      </p:sp>
    </p:spTree>
    <p:extLst>
      <p:ext uri="{BB962C8B-B14F-4D97-AF65-F5344CB8AC3E}">
        <p14:creationId xmlns:p14="http://schemas.microsoft.com/office/powerpoint/2010/main" val="20211032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519472-DBA1-4445-ACFB-49FBA1D051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7697B6-B89E-41E8-A2F9-821B9D7426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97551A-DA16-4FB0-AC24-A00539DCF956}"/>
              </a:ext>
            </a:extLst>
          </p:cNvPr>
          <p:cNvSpPr>
            <a:spLocks noGrp="1" noChangeArrowheads="1"/>
          </p:cNvSpPr>
          <p:nvPr>
            <p:ph type="sldNum" sz="quarter" idx="12"/>
          </p:nvPr>
        </p:nvSpPr>
        <p:spPr>
          <a:ln/>
        </p:spPr>
        <p:txBody>
          <a:bodyPr/>
          <a:lstStyle>
            <a:lvl1pPr>
              <a:defRPr/>
            </a:lvl1pPr>
          </a:lstStyle>
          <a:p>
            <a:pPr>
              <a:defRPr/>
            </a:pPr>
            <a:fld id="{01A50F54-B82B-4994-859A-7EC64417605E}" type="slidenum">
              <a:rPr lang="en-US" altLang="en-US"/>
              <a:pPr>
                <a:defRPr/>
              </a:pPr>
              <a:t>‹#›</a:t>
            </a:fld>
            <a:endParaRPr lang="en-US" altLang="en-US"/>
          </a:p>
        </p:txBody>
      </p:sp>
    </p:spTree>
    <p:extLst>
      <p:ext uri="{BB962C8B-B14F-4D97-AF65-F5344CB8AC3E}">
        <p14:creationId xmlns:p14="http://schemas.microsoft.com/office/powerpoint/2010/main" val="16012920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24DB1A-8AA6-4A6A-8BBB-35E007FF2B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09E979-69C5-424C-AA76-CED6838B8A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0FB1269-A239-446B-AEDC-3BC9E9992EBD}"/>
              </a:ext>
            </a:extLst>
          </p:cNvPr>
          <p:cNvSpPr>
            <a:spLocks noGrp="1" noChangeArrowheads="1"/>
          </p:cNvSpPr>
          <p:nvPr>
            <p:ph type="sldNum" sz="quarter" idx="12"/>
          </p:nvPr>
        </p:nvSpPr>
        <p:spPr>
          <a:ln/>
        </p:spPr>
        <p:txBody>
          <a:bodyPr/>
          <a:lstStyle>
            <a:lvl1pPr>
              <a:defRPr/>
            </a:lvl1pPr>
          </a:lstStyle>
          <a:p>
            <a:pPr>
              <a:defRPr/>
            </a:pPr>
            <a:fld id="{1E6E3231-198E-4E81-B77B-0390E5669213}" type="slidenum">
              <a:rPr lang="en-US" altLang="en-US"/>
              <a:pPr>
                <a:defRPr/>
              </a:pPr>
              <a:t>‹#›</a:t>
            </a:fld>
            <a:endParaRPr lang="en-US" altLang="en-US"/>
          </a:p>
        </p:txBody>
      </p:sp>
    </p:spTree>
    <p:extLst>
      <p:ext uri="{BB962C8B-B14F-4D97-AF65-F5344CB8AC3E}">
        <p14:creationId xmlns:p14="http://schemas.microsoft.com/office/powerpoint/2010/main" val="194772138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0363B07-70AD-4C9E-8741-44EC459E3E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DF5D80-4170-4218-891C-8187030172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E710AF2-3197-4C54-9D0F-18FD53FF2967}"/>
              </a:ext>
            </a:extLst>
          </p:cNvPr>
          <p:cNvSpPr>
            <a:spLocks noGrp="1" noChangeArrowheads="1"/>
          </p:cNvSpPr>
          <p:nvPr>
            <p:ph type="sldNum" sz="quarter" idx="12"/>
          </p:nvPr>
        </p:nvSpPr>
        <p:spPr>
          <a:ln/>
        </p:spPr>
        <p:txBody>
          <a:bodyPr/>
          <a:lstStyle>
            <a:lvl1pPr>
              <a:defRPr/>
            </a:lvl1pPr>
          </a:lstStyle>
          <a:p>
            <a:fld id="{CDC613A5-28DE-477C-A6A9-5F9DEAD96E21}" type="slidenum">
              <a:rPr lang="en-US" altLang="en-US"/>
              <a:pPr/>
              <a:t>‹#›</a:t>
            </a:fld>
            <a:endParaRPr lang="en-US" altLang="en-US"/>
          </a:p>
        </p:txBody>
      </p:sp>
    </p:spTree>
    <p:extLst>
      <p:ext uri="{BB962C8B-B14F-4D97-AF65-F5344CB8AC3E}">
        <p14:creationId xmlns:p14="http://schemas.microsoft.com/office/powerpoint/2010/main" val="12537389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0E356A-12F3-4DBE-8B04-018843AD9A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B533E0-FE98-4B7A-B0EB-AFD12EE4C7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D7FC36-0DF1-4B6D-96BF-3CF76F284EC0}"/>
              </a:ext>
            </a:extLst>
          </p:cNvPr>
          <p:cNvSpPr>
            <a:spLocks noGrp="1" noChangeArrowheads="1"/>
          </p:cNvSpPr>
          <p:nvPr>
            <p:ph type="sldNum" sz="quarter" idx="12"/>
          </p:nvPr>
        </p:nvSpPr>
        <p:spPr>
          <a:ln/>
        </p:spPr>
        <p:txBody>
          <a:bodyPr/>
          <a:lstStyle>
            <a:lvl1pPr>
              <a:defRPr/>
            </a:lvl1pPr>
          </a:lstStyle>
          <a:p>
            <a:fld id="{EE09F38A-6E42-4D79-BB33-3FE615F85703}" type="slidenum">
              <a:rPr lang="en-US" altLang="en-US"/>
              <a:pPr/>
              <a:t>‹#›</a:t>
            </a:fld>
            <a:endParaRPr lang="en-US" altLang="en-US"/>
          </a:p>
        </p:txBody>
      </p:sp>
    </p:spTree>
    <p:extLst>
      <p:ext uri="{BB962C8B-B14F-4D97-AF65-F5344CB8AC3E}">
        <p14:creationId xmlns:p14="http://schemas.microsoft.com/office/powerpoint/2010/main" val="127232038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A0EE7F7-0654-4D4A-BAB2-C2BA1DEA02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1042612-C340-4E3B-8888-6345289E03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C5320F-DE7B-40A9-8633-3B356F0FA49E}"/>
              </a:ext>
            </a:extLst>
          </p:cNvPr>
          <p:cNvSpPr>
            <a:spLocks noGrp="1" noChangeArrowheads="1"/>
          </p:cNvSpPr>
          <p:nvPr>
            <p:ph type="sldNum" sz="quarter" idx="12"/>
          </p:nvPr>
        </p:nvSpPr>
        <p:spPr>
          <a:ln/>
        </p:spPr>
        <p:txBody>
          <a:bodyPr/>
          <a:lstStyle>
            <a:lvl1pPr>
              <a:defRPr/>
            </a:lvl1pPr>
          </a:lstStyle>
          <a:p>
            <a:fld id="{292FFA9B-37FF-46DD-B2BA-BFAAA26747E2}" type="slidenum">
              <a:rPr lang="en-US" altLang="en-US"/>
              <a:pPr/>
              <a:t>‹#›</a:t>
            </a:fld>
            <a:endParaRPr lang="en-US" altLang="en-US"/>
          </a:p>
        </p:txBody>
      </p:sp>
    </p:spTree>
    <p:extLst>
      <p:ext uri="{BB962C8B-B14F-4D97-AF65-F5344CB8AC3E}">
        <p14:creationId xmlns:p14="http://schemas.microsoft.com/office/powerpoint/2010/main" val="2453000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573E2A-ED1A-4DB1-9C26-A0C5588C95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70C1051-E66A-4F34-A792-689F112A94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A7A9EA2-E8D8-4924-8B0A-CA76252D5BDC}"/>
              </a:ext>
            </a:extLst>
          </p:cNvPr>
          <p:cNvSpPr>
            <a:spLocks noGrp="1" noChangeArrowheads="1"/>
          </p:cNvSpPr>
          <p:nvPr>
            <p:ph type="sldNum" sz="quarter" idx="12"/>
          </p:nvPr>
        </p:nvSpPr>
        <p:spPr>
          <a:ln/>
        </p:spPr>
        <p:txBody>
          <a:bodyPr/>
          <a:lstStyle>
            <a:lvl1pPr>
              <a:defRPr/>
            </a:lvl1pPr>
          </a:lstStyle>
          <a:p>
            <a:fld id="{1296E445-0DC5-4B60-9887-785C33D0A210}" type="slidenum">
              <a:rPr lang="en-US" altLang="en-US"/>
              <a:pPr/>
              <a:t>‹#›</a:t>
            </a:fld>
            <a:endParaRPr lang="en-US" altLang="en-US"/>
          </a:p>
        </p:txBody>
      </p:sp>
    </p:spTree>
    <p:extLst>
      <p:ext uri="{BB962C8B-B14F-4D97-AF65-F5344CB8AC3E}">
        <p14:creationId xmlns:p14="http://schemas.microsoft.com/office/powerpoint/2010/main" val="38569226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C7F8E7-E43E-41F7-A9F0-C67A96449C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B7E1895-862B-4103-A1C8-0273B8ABC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4B1CCF6-CCB2-41E2-B232-B65BF202267A}"/>
              </a:ext>
            </a:extLst>
          </p:cNvPr>
          <p:cNvSpPr>
            <a:spLocks noGrp="1" noChangeArrowheads="1"/>
          </p:cNvSpPr>
          <p:nvPr>
            <p:ph type="sldNum" sz="quarter" idx="12"/>
          </p:nvPr>
        </p:nvSpPr>
        <p:spPr>
          <a:ln/>
        </p:spPr>
        <p:txBody>
          <a:bodyPr/>
          <a:lstStyle>
            <a:lvl1pPr>
              <a:defRPr/>
            </a:lvl1pPr>
          </a:lstStyle>
          <a:p>
            <a:fld id="{7D6FD623-CD1B-41B5-8B67-E7796975C74D}" type="slidenum">
              <a:rPr lang="en-US" altLang="en-US"/>
              <a:pPr/>
              <a:t>‹#›</a:t>
            </a:fld>
            <a:endParaRPr lang="en-US" altLang="en-US"/>
          </a:p>
        </p:txBody>
      </p:sp>
    </p:spTree>
    <p:extLst>
      <p:ext uri="{BB962C8B-B14F-4D97-AF65-F5344CB8AC3E}">
        <p14:creationId xmlns:p14="http://schemas.microsoft.com/office/powerpoint/2010/main" val="24859754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F391DB-D54F-47F6-B3D8-B0EC4BA32E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179E37-A516-4A86-98E7-8BB5175ED2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E9B708F-D9FA-46CE-9C91-EDE30D6D3B1A}"/>
              </a:ext>
            </a:extLst>
          </p:cNvPr>
          <p:cNvSpPr>
            <a:spLocks noGrp="1" noChangeArrowheads="1"/>
          </p:cNvSpPr>
          <p:nvPr>
            <p:ph type="sldNum" sz="quarter" idx="12"/>
          </p:nvPr>
        </p:nvSpPr>
        <p:spPr>
          <a:ln/>
        </p:spPr>
        <p:txBody>
          <a:bodyPr/>
          <a:lstStyle>
            <a:lvl1pPr>
              <a:defRPr/>
            </a:lvl1pPr>
          </a:lstStyle>
          <a:p>
            <a:pPr>
              <a:defRPr/>
            </a:pPr>
            <a:fld id="{2B68325F-B37A-4B22-AAC4-0D03F0E809C4}" type="slidenum">
              <a:rPr lang="en-US" altLang="en-US"/>
              <a:pPr>
                <a:defRPr/>
              </a:pPr>
              <a:t>‹#›</a:t>
            </a:fld>
            <a:endParaRPr lang="en-US" altLang="en-US"/>
          </a:p>
        </p:txBody>
      </p:sp>
    </p:spTree>
    <p:extLst>
      <p:ext uri="{BB962C8B-B14F-4D97-AF65-F5344CB8AC3E}">
        <p14:creationId xmlns:p14="http://schemas.microsoft.com/office/powerpoint/2010/main" val="184213452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BE17D5-AB59-4AA3-8EEE-6C78F289CF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1010324-1D30-49D5-8323-356EE46746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3FC3AC5-DD0C-4389-B312-48EF18EF60D6}"/>
              </a:ext>
            </a:extLst>
          </p:cNvPr>
          <p:cNvSpPr>
            <a:spLocks noGrp="1" noChangeArrowheads="1"/>
          </p:cNvSpPr>
          <p:nvPr>
            <p:ph type="sldNum" sz="quarter" idx="12"/>
          </p:nvPr>
        </p:nvSpPr>
        <p:spPr>
          <a:ln/>
        </p:spPr>
        <p:txBody>
          <a:bodyPr/>
          <a:lstStyle>
            <a:lvl1pPr>
              <a:defRPr/>
            </a:lvl1pPr>
          </a:lstStyle>
          <a:p>
            <a:fld id="{9C0AC6EE-F653-498D-8D37-78BFD0F103AB}" type="slidenum">
              <a:rPr lang="en-US" altLang="en-US"/>
              <a:pPr/>
              <a:t>‹#›</a:t>
            </a:fld>
            <a:endParaRPr lang="en-US" altLang="en-US"/>
          </a:p>
        </p:txBody>
      </p:sp>
    </p:spTree>
    <p:extLst>
      <p:ext uri="{BB962C8B-B14F-4D97-AF65-F5344CB8AC3E}">
        <p14:creationId xmlns:p14="http://schemas.microsoft.com/office/powerpoint/2010/main" val="221330860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BD6279-07E9-4079-BB61-DC002B0B3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2B84584-5882-4879-92D6-0DA30ED1B7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FDD0D4E-D09C-4707-9CE2-E464CA7140F9}"/>
              </a:ext>
            </a:extLst>
          </p:cNvPr>
          <p:cNvSpPr>
            <a:spLocks noGrp="1" noChangeArrowheads="1"/>
          </p:cNvSpPr>
          <p:nvPr>
            <p:ph type="sldNum" sz="quarter" idx="12"/>
          </p:nvPr>
        </p:nvSpPr>
        <p:spPr>
          <a:ln/>
        </p:spPr>
        <p:txBody>
          <a:bodyPr/>
          <a:lstStyle>
            <a:lvl1pPr>
              <a:defRPr/>
            </a:lvl1pPr>
          </a:lstStyle>
          <a:p>
            <a:fld id="{A835CE64-BF37-43C1-82A3-4DBC276F3115}" type="slidenum">
              <a:rPr lang="en-US" altLang="en-US"/>
              <a:pPr/>
              <a:t>‹#›</a:t>
            </a:fld>
            <a:endParaRPr lang="en-US" altLang="en-US"/>
          </a:p>
        </p:txBody>
      </p:sp>
    </p:spTree>
    <p:extLst>
      <p:ext uri="{BB962C8B-B14F-4D97-AF65-F5344CB8AC3E}">
        <p14:creationId xmlns:p14="http://schemas.microsoft.com/office/powerpoint/2010/main" val="96145926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E0D2934-B959-4FEC-B6DD-4F5B7E91AC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5499B9-3AAB-422E-8C66-B32834CEB0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98E674-E662-4E0C-A0A8-0D6DAA379B42}"/>
              </a:ext>
            </a:extLst>
          </p:cNvPr>
          <p:cNvSpPr>
            <a:spLocks noGrp="1" noChangeArrowheads="1"/>
          </p:cNvSpPr>
          <p:nvPr>
            <p:ph type="sldNum" sz="quarter" idx="12"/>
          </p:nvPr>
        </p:nvSpPr>
        <p:spPr>
          <a:ln/>
        </p:spPr>
        <p:txBody>
          <a:bodyPr/>
          <a:lstStyle>
            <a:lvl1pPr>
              <a:defRPr/>
            </a:lvl1pPr>
          </a:lstStyle>
          <a:p>
            <a:fld id="{622BA306-CD9F-4950-AE9D-15B5C11FF965}" type="slidenum">
              <a:rPr lang="en-US" altLang="en-US"/>
              <a:pPr/>
              <a:t>‹#›</a:t>
            </a:fld>
            <a:endParaRPr lang="en-US" altLang="en-US"/>
          </a:p>
        </p:txBody>
      </p:sp>
    </p:spTree>
    <p:extLst>
      <p:ext uri="{BB962C8B-B14F-4D97-AF65-F5344CB8AC3E}">
        <p14:creationId xmlns:p14="http://schemas.microsoft.com/office/powerpoint/2010/main" val="251846101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EE2FF73-3942-4C9F-88D5-25990E0CBC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A2FCEF-32AF-4829-AC16-7AD77C20B7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45461F-C008-4941-84A4-7F00F9B71D44}"/>
              </a:ext>
            </a:extLst>
          </p:cNvPr>
          <p:cNvSpPr>
            <a:spLocks noGrp="1" noChangeArrowheads="1"/>
          </p:cNvSpPr>
          <p:nvPr>
            <p:ph type="sldNum" sz="quarter" idx="12"/>
          </p:nvPr>
        </p:nvSpPr>
        <p:spPr>
          <a:ln/>
        </p:spPr>
        <p:txBody>
          <a:bodyPr/>
          <a:lstStyle>
            <a:lvl1pPr>
              <a:defRPr/>
            </a:lvl1pPr>
          </a:lstStyle>
          <a:p>
            <a:fld id="{3BD813EC-C1D3-4B0F-9AD3-D37ACA346D35}" type="slidenum">
              <a:rPr lang="en-US" altLang="en-US"/>
              <a:pPr/>
              <a:t>‹#›</a:t>
            </a:fld>
            <a:endParaRPr lang="en-US" altLang="en-US"/>
          </a:p>
        </p:txBody>
      </p:sp>
    </p:spTree>
    <p:extLst>
      <p:ext uri="{BB962C8B-B14F-4D97-AF65-F5344CB8AC3E}">
        <p14:creationId xmlns:p14="http://schemas.microsoft.com/office/powerpoint/2010/main" val="225570870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12A235-AF2F-4B14-A67D-9B0C9A376A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9CD9B8E-0772-40D7-A93B-7D0F3C342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1A968D-24C3-4D9E-A32D-36A1968FB090}"/>
              </a:ext>
            </a:extLst>
          </p:cNvPr>
          <p:cNvSpPr>
            <a:spLocks noGrp="1" noChangeArrowheads="1"/>
          </p:cNvSpPr>
          <p:nvPr>
            <p:ph type="sldNum" sz="quarter" idx="12"/>
          </p:nvPr>
        </p:nvSpPr>
        <p:spPr>
          <a:ln/>
        </p:spPr>
        <p:txBody>
          <a:bodyPr/>
          <a:lstStyle>
            <a:lvl1pPr>
              <a:defRPr/>
            </a:lvl1pPr>
          </a:lstStyle>
          <a:p>
            <a:fld id="{B37BBBF9-9C5C-461E-ACEC-9A1DEF55EC81}" type="slidenum">
              <a:rPr lang="en-US" altLang="en-US"/>
              <a:pPr/>
              <a:t>‹#›</a:t>
            </a:fld>
            <a:endParaRPr lang="en-US" altLang="en-US"/>
          </a:p>
        </p:txBody>
      </p:sp>
    </p:spTree>
    <p:extLst>
      <p:ext uri="{BB962C8B-B14F-4D97-AF65-F5344CB8AC3E}">
        <p14:creationId xmlns:p14="http://schemas.microsoft.com/office/powerpoint/2010/main" val="28647232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CFA71F-56FE-4037-A8DF-D04DEF120D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911F46-86ED-484F-BD3C-DE5B425751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7F6A83-D798-4E63-A18C-FED3E33F5153}"/>
              </a:ext>
            </a:extLst>
          </p:cNvPr>
          <p:cNvSpPr>
            <a:spLocks noGrp="1" noChangeArrowheads="1"/>
          </p:cNvSpPr>
          <p:nvPr>
            <p:ph type="sldNum" sz="quarter" idx="12"/>
          </p:nvPr>
        </p:nvSpPr>
        <p:spPr>
          <a:ln/>
        </p:spPr>
        <p:txBody>
          <a:bodyPr/>
          <a:lstStyle>
            <a:lvl1pPr>
              <a:defRPr/>
            </a:lvl1pPr>
          </a:lstStyle>
          <a:p>
            <a:fld id="{38190990-F318-4414-A9B2-DEE2F7921D89}" type="slidenum">
              <a:rPr lang="en-US" altLang="en-US"/>
              <a:pPr/>
              <a:t>‹#›</a:t>
            </a:fld>
            <a:endParaRPr lang="en-US" altLang="en-US"/>
          </a:p>
        </p:txBody>
      </p:sp>
    </p:spTree>
    <p:extLst>
      <p:ext uri="{BB962C8B-B14F-4D97-AF65-F5344CB8AC3E}">
        <p14:creationId xmlns:p14="http://schemas.microsoft.com/office/powerpoint/2010/main" val="40847196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02AD905-4AEA-47D1-B368-41AC838D9B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DE9CCE-C7DF-4F19-8F36-4877C6B95B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5E1A26B-29D6-4ED0-B17E-8213FC727DE3}"/>
              </a:ext>
            </a:extLst>
          </p:cNvPr>
          <p:cNvSpPr>
            <a:spLocks noGrp="1" noChangeArrowheads="1"/>
          </p:cNvSpPr>
          <p:nvPr>
            <p:ph type="sldNum" sz="quarter" idx="12"/>
          </p:nvPr>
        </p:nvSpPr>
        <p:spPr>
          <a:ln/>
        </p:spPr>
        <p:txBody>
          <a:bodyPr/>
          <a:lstStyle>
            <a:lvl1pPr>
              <a:defRPr/>
            </a:lvl1pPr>
          </a:lstStyle>
          <a:p>
            <a:fld id="{2D3F6B22-00E5-4D29-B98A-68338441A957}" type="slidenum">
              <a:rPr lang="en-US" altLang="en-US"/>
              <a:pPr/>
              <a:t>‹#›</a:t>
            </a:fld>
            <a:endParaRPr lang="en-US" altLang="en-US"/>
          </a:p>
        </p:txBody>
      </p:sp>
    </p:spTree>
    <p:extLst>
      <p:ext uri="{BB962C8B-B14F-4D97-AF65-F5344CB8AC3E}">
        <p14:creationId xmlns:p14="http://schemas.microsoft.com/office/powerpoint/2010/main" val="271998969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D99F6C-D0FA-4175-8F74-3507E069C7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3885BA7-B870-4BB0-8062-7EB60ECE85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B6759C-0E92-43CB-9203-75C08A1C9913}"/>
              </a:ext>
            </a:extLst>
          </p:cNvPr>
          <p:cNvSpPr>
            <a:spLocks noGrp="1" noChangeArrowheads="1"/>
          </p:cNvSpPr>
          <p:nvPr>
            <p:ph type="sldNum" sz="quarter" idx="12"/>
          </p:nvPr>
        </p:nvSpPr>
        <p:spPr>
          <a:ln/>
        </p:spPr>
        <p:txBody>
          <a:bodyPr/>
          <a:lstStyle>
            <a:lvl1pPr>
              <a:defRPr/>
            </a:lvl1pPr>
          </a:lstStyle>
          <a:p>
            <a:fld id="{2F35DC7C-81D4-46E9-8873-1970C643C960}" type="slidenum">
              <a:rPr lang="en-US" altLang="en-US"/>
              <a:pPr/>
              <a:t>‹#›</a:t>
            </a:fld>
            <a:endParaRPr lang="en-US" altLang="en-US"/>
          </a:p>
        </p:txBody>
      </p:sp>
    </p:spTree>
    <p:extLst>
      <p:ext uri="{BB962C8B-B14F-4D97-AF65-F5344CB8AC3E}">
        <p14:creationId xmlns:p14="http://schemas.microsoft.com/office/powerpoint/2010/main" val="29212467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E584E4F-F9AB-426D-8A01-603F7BCA40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479019C-3D53-4CF9-AF7B-00A0172DC0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559C23-4E56-4B84-9545-8783A311E378}"/>
              </a:ext>
            </a:extLst>
          </p:cNvPr>
          <p:cNvSpPr>
            <a:spLocks noGrp="1" noChangeArrowheads="1"/>
          </p:cNvSpPr>
          <p:nvPr>
            <p:ph type="sldNum" sz="quarter" idx="12"/>
          </p:nvPr>
        </p:nvSpPr>
        <p:spPr>
          <a:ln/>
        </p:spPr>
        <p:txBody>
          <a:bodyPr/>
          <a:lstStyle>
            <a:lvl1pPr>
              <a:defRPr/>
            </a:lvl1pPr>
          </a:lstStyle>
          <a:p>
            <a:fld id="{3DAD6488-A162-48D3-87D2-8F1A36BDAFE7}" type="slidenum">
              <a:rPr lang="en-US" altLang="en-US"/>
              <a:pPr/>
              <a:t>‹#›</a:t>
            </a:fld>
            <a:endParaRPr lang="en-US" altLang="en-US"/>
          </a:p>
        </p:txBody>
      </p:sp>
    </p:spTree>
    <p:extLst>
      <p:ext uri="{BB962C8B-B14F-4D97-AF65-F5344CB8AC3E}">
        <p14:creationId xmlns:p14="http://schemas.microsoft.com/office/powerpoint/2010/main" val="8311154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469D3A-7F65-4312-82CB-AF73829DFB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7D1E5EF-44BF-411C-A90A-F4911845C7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960F37-23DA-42B8-9D35-1B635760401C}"/>
              </a:ext>
            </a:extLst>
          </p:cNvPr>
          <p:cNvSpPr>
            <a:spLocks noGrp="1" noChangeArrowheads="1"/>
          </p:cNvSpPr>
          <p:nvPr>
            <p:ph type="sldNum" sz="quarter" idx="12"/>
          </p:nvPr>
        </p:nvSpPr>
        <p:spPr>
          <a:ln/>
        </p:spPr>
        <p:txBody>
          <a:bodyPr/>
          <a:lstStyle>
            <a:lvl1pPr>
              <a:defRPr/>
            </a:lvl1pPr>
          </a:lstStyle>
          <a:p>
            <a:fld id="{6B1FC56D-F8C0-45B3-BBA4-9A4CE0B9BDD6}" type="slidenum">
              <a:rPr lang="en-US" altLang="en-US"/>
              <a:pPr/>
              <a:t>‹#›</a:t>
            </a:fld>
            <a:endParaRPr lang="en-US" altLang="en-US"/>
          </a:p>
        </p:txBody>
      </p:sp>
    </p:spTree>
    <p:extLst>
      <p:ext uri="{BB962C8B-B14F-4D97-AF65-F5344CB8AC3E}">
        <p14:creationId xmlns:p14="http://schemas.microsoft.com/office/powerpoint/2010/main" val="3588907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A92CA9-D075-4418-9286-B46E2CADCA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EF07FD6-9DCB-4C84-B5C2-65CF9D9B0E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CD3C17B-5B0F-4B85-8135-FBF220B292D6}"/>
              </a:ext>
            </a:extLst>
          </p:cNvPr>
          <p:cNvSpPr>
            <a:spLocks noGrp="1" noChangeArrowheads="1"/>
          </p:cNvSpPr>
          <p:nvPr>
            <p:ph type="sldNum" sz="quarter" idx="12"/>
          </p:nvPr>
        </p:nvSpPr>
        <p:spPr>
          <a:ln/>
        </p:spPr>
        <p:txBody>
          <a:bodyPr/>
          <a:lstStyle>
            <a:lvl1pPr>
              <a:defRPr/>
            </a:lvl1pPr>
          </a:lstStyle>
          <a:p>
            <a:pPr>
              <a:defRPr/>
            </a:pPr>
            <a:fld id="{F5E9596B-E4D8-451B-98B1-7FF20685AE1B}" type="slidenum">
              <a:rPr lang="en-US" altLang="en-US"/>
              <a:pPr>
                <a:defRPr/>
              </a:pPr>
              <a:t>‹#›</a:t>
            </a:fld>
            <a:endParaRPr lang="en-US" altLang="en-US"/>
          </a:p>
        </p:txBody>
      </p:sp>
    </p:spTree>
    <p:extLst>
      <p:ext uri="{BB962C8B-B14F-4D97-AF65-F5344CB8AC3E}">
        <p14:creationId xmlns:p14="http://schemas.microsoft.com/office/powerpoint/2010/main" val="308033935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09C989-70EE-4693-A4D2-B74E3EE7C3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66364DA-FE0F-45A9-B795-0D9E06EB0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8884D5-E9B2-4658-8232-28EF40DAC74F}"/>
              </a:ext>
            </a:extLst>
          </p:cNvPr>
          <p:cNvSpPr>
            <a:spLocks noGrp="1" noChangeArrowheads="1"/>
          </p:cNvSpPr>
          <p:nvPr>
            <p:ph type="sldNum" sz="quarter" idx="12"/>
          </p:nvPr>
        </p:nvSpPr>
        <p:spPr>
          <a:ln/>
        </p:spPr>
        <p:txBody>
          <a:bodyPr/>
          <a:lstStyle>
            <a:lvl1pPr>
              <a:defRPr/>
            </a:lvl1pPr>
          </a:lstStyle>
          <a:p>
            <a:fld id="{7A4ED25B-C750-40EC-8937-DA6D30A874EA}" type="slidenum">
              <a:rPr lang="en-US" altLang="en-US"/>
              <a:pPr/>
              <a:t>‹#›</a:t>
            </a:fld>
            <a:endParaRPr lang="en-US" altLang="en-US"/>
          </a:p>
        </p:txBody>
      </p:sp>
    </p:spTree>
    <p:extLst>
      <p:ext uri="{BB962C8B-B14F-4D97-AF65-F5344CB8AC3E}">
        <p14:creationId xmlns:p14="http://schemas.microsoft.com/office/powerpoint/2010/main" val="144790989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BC995F-6AD8-44EC-AA4E-94BFBBBDB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1176248-F6F5-4547-931D-3CAB8E4FE6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6350EBA-038C-454A-A04B-E0FB0420B9F8}"/>
              </a:ext>
            </a:extLst>
          </p:cNvPr>
          <p:cNvSpPr>
            <a:spLocks noGrp="1" noChangeArrowheads="1"/>
          </p:cNvSpPr>
          <p:nvPr>
            <p:ph type="sldNum" sz="quarter" idx="12"/>
          </p:nvPr>
        </p:nvSpPr>
        <p:spPr>
          <a:ln/>
        </p:spPr>
        <p:txBody>
          <a:bodyPr/>
          <a:lstStyle>
            <a:lvl1pPr>
              <a:defRPr/>
            </a:lvl1pPr>
          </a:lstStyle>
          <a:p>
            <a:fld id="{8C8F1DA3-72D3-4B4B-9D0D-52FAD5B388B3}" type="slidenum">
              <a:rPr lang="en-US" altLang="en-US"/>
              <a:pPr/>
              <a:t>‹#›</a:t>
            </a:fld>
            <a:endParaRPr lang="en-US" altLang="en-US"/>
          </a:p>
        </p:txBody>
      </p:sp>
    </p:spTree>
    <p:extLst>
      <p:ext uri="{BB962C8B-B14F-4D97-AF65-F5344CB8AC3E}">
        <p14:creationId xmlns:p14="http://schemas.microsoft.com/office/powerpoint/2010/main" val="128298007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CFBE38-5222-4ECD-8886-53EBDE4697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18F7B2C-7BBA-4F05-BFB2-7B7820ED74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9D47BB9-B3B2-44CB-B167-BFE6695B3B8A}"/>
              </a:ext>
            </a:extLst>
          </p:cNvPr>
          <p:cNvSpPr>
            <a:spLocks noGrp="1" noChangeArrowheads="1"/>
          </p:cNvSpPr>
          <p:nvPr>
            <p:ph type="sldNum" sz="quarter" idx="12"/>
          </p:nvPr>
        </p:nvSpPr>
        <p:spPr>
          <a:ln/>
        </p:spPr>
        <p:txBody>
          <a:bodyPr/>
          <a:lstStyle>
            <a:lvl1pPr>
              <a:defRPr/>
            </a:lvl1pPr>
          </a:lstStyle>
          <a:p>
            <a:fld id="{2D0F02E0-BD7B-4B9D-B1DE-0BAA8D1B04FC}" type="slidenum">
              <a:rPr lang="en-US" altLang="en-US"/>
              <a:pPr/>
              <a:t>‹#›</a:t>
            </a:fld>
            <a:endParaRPr lang="en-US" altLang="en-US"/>
          </a:p>
        </p:txBody>
      </p:sp>
    </p:spTree>
    <p:extLst>
      <p:ext uri="{BB962C8B-B14F-4D97-AF65-F5344CB8AC3E}">
        <p14:creationId xmlns:p14="http://schemas.microsoft.com/office/powerpoint/2010/main" val="3640666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4A8EB50-899C-45E4-892C-9D23304DD1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799444-AC92-42BA-9C33-1AD69485D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F579E1-B276-468F-9720-28C8A2897550}"/>
              </a:ext>
            </a:extLst>
          </p:cNvPr>
          <p:cNvSpPr>
            <a:spLocks noGrp="1" noChangeArrowheads="1"/>
          </p:cNvSpPr>
          <p:nvPr>
            <p:ph type="sldNum" sz="quarter" idx="12"/>
          </p:nvPr>
        </p:nvSpPr>
        <p:spPr>
          <a:ln/>
        </p:spPr>
        <p:txBody>
          <a:bodyPr/>
          <a:lstStyle>
            <a:lvl1pPr>
              <a:defRPr/>
            </a:lvl1pPr>
          </a:lstStyle>
          <a:p>
            <a:fld id="{3F02713A-8526-4174-BE44-0D4685A9C670}" type="slidenum">
              <a:rPr lang="en-US" altLang="en-US"/>
              <a:pPr/>
              <a:t>‹#›</a:t>
            </a:fld>
            <a:endParaRPr lang="en-US" altLang="en-US"/>
          </a:p>
        </p:txBody>
      </p:sp>
    </p:spTree>
    <p:extLst>
      <p:ext uri="{BB962C8B-B14F-4D97-AF65-F5344CB8AC3E}">
        <p14:creationId xmlns:p14="http://schemas.microsoft.com/office/powerpoint/2010/main" val="277386492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A57899B-56E0-4A2F-AE64-C758374218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171A3E-E587-4E38-997C-6D3BD851F7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369920F-9BAC-4821-84B5-434CECEE270C}"/>
              </a:ext>
            </a:extLst>
          </p:cNvPr>
          <p:cNvSpPr>
            <a:spLocks noGrp="1" noChangeArrowheads="1"/>
          </p:cNvSpPr>
          <p:nvPr>
            <p:ph type="sldNum" sz="quarter" idx="12"/>
          </p:nvPr>
        </p:nvSpPr>
        <p:spPr>
          <a:ln/>
        </p:spPr>
        <p:txBody>
          <a:bodyPr/>
          <a:lstStyle>
            <a:lvl1pPr>
              <a:defRPr/>
            </a:lvl1pPr>
          </a:lstStyle>
          <a:p>
            <a:fld id="{9C640466-3EE3-4DB2-814D-0A5E31767E2E}" type="slidenum">
              <a:rPr lang="en-US" altLang="en-US"/>
              <a:pPr/>
              <a:t>‹#›</a:t>
            </a:fld>
            <a:endParaRPr lang="en-US" altLang="en-US"/>
          </a:p>
        </p:txBody>
      </p:sp>
    </p:spTree>
    <p:extLst>
      <p:ext uri="{BB962C8B-B14F-4D97-AF65-F5344CB8AC3E}">
        <p14:creationId xmlns:p14="http://schemas.microsoft.com/office/powerpoint/2010/main" val="408200122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53357-BF0B-4959-A3EB-F14B09CFDB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E98186-73DC-4E8C-9688-7186D2D75F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C469615-338C-45E5-B1E5-02D8200DCC88}"/>
              </a:ext>
            </a:extLst>
          </p:cNvPr>
          <p:cNvSpPr>
            <a:spLocks noGrp="1" noChangeArrowheads="1"/>
          </p:cNvSpPr>
          <p:nvPr>
            <p:ph type="sldNum" sz="quarter" idx="12"/>
          </p:nvPr>
        </p:nvSpPr>
        <p:spPr>
          <a:ln/>
        </p:spPr>
        <p:txBody>
          <a:bodyPr/>
          <a:lstStyle>
            <a:lvl1pPr>
              <a:defRPr/>
            </a:lvl1pPr>
          </a:lstStyle>
          <a:p>
            <a:fld id="{7D2F71FE-ED5C-4A89-9209-5953A25F0DB1}" type="slidenum">
              <a:rPr lang="en-US" altLang="en-US"/>
              <a:pPr/>
              <a:t>‹#›</a:t>
            </a:fld>
            <a:endParaRPr lang="en-US" altLang="en-US"/>
          </a:p>
        </p:txBody>
      </p:sp>
    </p:spTree>
    <p:extLst>
      <p:ext uri="{BB962C8B-B14F-4D97-AF65-F5344CB8AC3E}">
        <p14:creationId xmlns:p14="http://schemas.microsoft.com/office/powerpoint/2010/main" val="268552183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63EC6F-EF4E-4098-A085-BD41C03AB1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CD3867-48E3-485A-8673-9560725651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44DB6BC-5BBF-48F4-906A-1F6378281328}"/>
              </a:ext>
            </a:extLst>
          </p:cNvPr>
          <p:cNvSpPr>
            <a:spLocks noGrp="1" noChangeArrowheads="1"/>
          </p:cNvSpPr>
          <p:nvPr>
            <p:ph type="sldNum" sz="quarter" idx="12"/>
          </p:nvPr>
        </p:nvSpPr>
        <p:spPr>
          <a:ln/>
        </p:spPr>
        <p:txBody>
          <a:bodyPr/>
          <a:lstStyle>
            <a:lvl1pPr>
              <a:defRPr/>
            </a:lvl1pPr>
          </a:lstStyle>
          <a:p>
            <a:fld id="{5AF4CA43-0029-4E44-9348-B8CDB3FBBFB0}" type="slidenum">
              <a:rPr lang="en-US" altLang="en-US"/>
              <a:pPr/>
              <a:t>‹#›</a:t>
            </a:fld>
            <a:endParaRPr lang="en-US" altLang="en-US"/>
          </a:p>
        </p:txBody>
      </p:sp>
    </p:spTree>
    <p:extLst>
      <p:ext uri="{BB962C8B-B14F-4D97-AF65-F5344CB8AC3E}">
        <p14:creationId xmlns:p14="http://schemas.microsoft.com/office/powerpoint/2010/main" val="44389059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AA8CB59-7598-4DB1-8073-FF4048B8AB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9A2F533-95D4-4060-AD1F-823EB0B561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3AFAC6-7535-4FE7-B744-9E07AF8F2A7B}"/>
              </a:ext>
            </a:extLst>
          </p:cNvPr>
          <p:cNvSpPr>
            <a:spLocks noGrp="1" noChangeArrowheads="1"/>
          </p:cNvSpPr>
          <p:nvPr>
            <p:ph type="sldNum" sz="quarter" idx="12"/>
          </p:nvPr>
        </p:nvSpPr>
        <p:spPr>
          <a:ln/>
        </p:spPr>
        <p:txBody>
          <a:bodyPr/>
          <a:lstStyle>
            <a:lvl1pPr>
              <a:defRPr/>
            </a:lvl1pPr>
          </a:lstStyle>
          <a:p>
            <a:fld id="{601E0CD5-26DD-486E-B0C6-E7A5A058D914}" type="slidenum">
              <a:rPr lang="en-US" altLang="en-US"/>
              <a:pPr/>
              <a:t>‹#›</a:t>
            </a:fld>
            <a:endParaRPr lang="en-US" altLang="en-US"/>
          </a:p>
        </p:txBody>
      </p:sp>
    </p:spTree>
    <p:extLst>
      <p:ext uri="{BB962C8B-B14F-4D97-AF65-F5344CB8AC3E}">
        <p14:creationId xmlns:p14="http://schemas.microsoft.com/office/powerpoint/2010/main" val="344553992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1350D2-1B1C-40AE-95CE-1AE3EE7814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040B6B-89B3-41D2-8040-1BC40EDCD2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52AECA7-6B31-43C8-BDE0-13CFEBA55236}"/>
              </a:ext>
            </a:extLst>
          </p:cNvPr>
          <p:cNvSpPr>
            <a:spLocks noGrp="1" noChangeArrowheads="1"/>
          </p:cNvSpPr>
          <p:nvPr>
            <p:ph type="sldNum" sz="quarter" idx="12"/>
          </p:nvPr>
        </p:nvSpPr>
        <p:spPr>
          <a:ln/>
        </p:spPr>
        <p:txBody>
          <a:bodyPr/>
          <a:lstStyle>
            <a:lvl1pPr>
              <a:defRPr/>
            </a:lvl1pPr>
          </a:lstStyle>
          <a:p>
            <a:fld id="{3443562A-FF9D-45AA-AFB2-357A59D40795}" type="slidenum">
              <a:rPr lang="en-US" altLang="en-US"/>
              <a:pPr/>
              <a:t>‹#›</a:t>
            </a:fld>
            <a:endParaRPr lang="en-US" altLang="en-US"/>
          </a:p>
        </p:txBody>
      </p:sp>
    </p:spTree>
    <p:extLst>
      <p:ext uri="{BB962C8B-B14F-4D97-AF65-F5344CB8AC3E}">
        <p14:creationId xmlns:p14="http://schemas.microsoft.com/office/powerpoint/2010/main" val="250658708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BB763DE-CD11-4320-939A-D514B3DF2F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35DA809-A448-4D51-B658-5379962AD0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DAF6F0C-74F4-4502-8491-CDB0839E7C39}"/>
              </a:ext>
            </a:extLst>
          </p:cNvPr>
          <p:cNvSpPr>
            <a:spLocks noGrp="1" noChangeArrowheads="1"/>
          </p:cNvSpPr>
          <p:nvPr>
            <p:ph type="sldNum" sz="quarter" idx="12"/>
          </p:nvPr>
        </p:nvSpPr>
        <p:spPr>
          <a:ln/>
        </p:spPr>
        <p:txBody>
          <a:bodyPr/>
          <a:lstStyle>
            <a:lvl1pPr>
              <a:defRPr/>
            </a:lvl1pPr>
          </a:lstStyle>
          <a:p>
            <a:fld id="{B8988F87-A900-4811-9AEB-1F6ADBE46F8C}" type="slidenum">
              <a:rPr lang="en-US" altLang="en-US"/>
              <a:pPr/>
              <a:t>‹#›</a:t>
            </a:fld>
            <a:endParaRPr lang="en-US" altLang="en-US"/>
          </a:p>
        </p:txBody>
      </p:sp>
    </p:spTree>
    <p:extLst>
      <p:ext uri="{BB962C8B-B14F-4D97-AF65-F5344CB8AC3E}">
        <p14:creationId xmlns:p14="http://schemas.microsoft.com/office/powerpoint/2010/main" val="38049346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151289-8534-4204-B967-A173A7BF10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F42BF5C-7F0D-4873-ABF2-62AE27B9A8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25E0119-9919-40E3-A170-47C9E69299F2}"/>
              </a:ext>
            </a:extLst>
          </p:cNvPr>
          <p:cNvSpPr>
            <a:spLocks noGrp="1" noChangeArrowheads="1"/>
          </p:cNvSpPr>
          <p:nvPr>
            <p:ph type="sldNum" sz="quarter" idx="12"/>
          </p:nvPr>
        </p:nvSpPr>
        <p:spPr>
          <a:ln/>
        </p:spPr>
        <p:txBody>
          <a:bodyPr/>
          <a:lstStyle>
            <a:lvl1pPr>
              <a:defRPr/>
            </a:lvl1pPr>
          </a:lstStyle>
          <a:p>
            <a:pPr>
              <a:defRPr/>
            </a:pPr>
            <a:fld id="{8E620BF3-AD07-4580-B888-EE9D12B22616}" type="slidenum">
              <a:rPr lang="en-US" altLang="en-US"/>
              <a:pPr>
                <a:defRPr/>
              </a:pPr>
              <a:t>‹#›</a:t>
            </a:fld>
            <a:endParaRPr lang="en-US" altLang="en-US"/>
          </a:p>
        </p:txBody>
      </p:sp>
    </p:spTree>
    <p:extLst>
      <p:ext uri="{BB962C8B-B14F-4D97-AF65-F5344CB8AC3E}">
        <p14:creationId xmlns:p14="http://schemas.microsoft.com/office/powerpoint/2010/main" val="65427351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A34EA0A-51E7-4160-8564-8DAB69C456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7ED1E3-CF10-45AA-8609-675D4D96D2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C304A69-9C12-4B86-9529-BB9D3900F4F0}"/>
              </a:ext>
            </a:extLst>
          </p:cNvPr>
          <p:cNvSpPr>
            <a:spLocks noGrp="1" noChangeArrowheads="1"/>
          </p:cNvSpPr>
          <p:nvPr>
            <p:ph type="sldNum" sz="quarter" idx="12"/>
          </p:nvPr>
        </p:nvSpPr>
        <p:spPr>
          <a:ln/>
        </p:spPr>
        <p:txBody>
          <a:bodyPr/>
          <a:lstStyle>
            <a:lvl1pPr>
              <a:defRPr/>
            </a:lvl1pPr>
          </a:lstStyle>
          <a:p>
            <a:fld id="{5FA74C0B-ECAE-4F39-A99F-F58E13183A2E}" type="slidenum">
              <a:rPr lang="en-US" altLang="en-US"/>
              <a:pPr/>
              <a:t>‹#›</a:t>
            </a:fld>
            <a:endParaRPr lang="en-US" altLang="en-US"/>
          </a:p>
        </p:txBody>
      </p:sp>
    </p:spTree>
    <p:extLst>
      <p:ext uri="{BB962C8B-B14F-4D97-AF65-F5344CB8AC3E}">
        <p14:creationId xmlns:p14="http://schemas.microsoft.com/office/powerpoint/2010/main" val="198398007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A22BE4-5472-4002-85AB-2E2C8D4F70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3625D61-2067-4E85-A341-00E9D1870F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68AE05F-1F3D-4C07-BAA1-B7F3F4798FEC}"/>
              </a:ext>
            </a:extLst>
          </p:cNvPr>
          <p:cNvSpPr>
            <a:spLocks noGrp="1" noChangeArrowheads="1"/>
          </p:cNvSpPr>
          <p:nvPr>
            <p:ph type="sldNum" sz="quarter" idx="12"/>
          </p:nvPr>
        </p:nvSpPr>
        <p:spPr>
          <a:ln/>
        </p:spPr>
        <p:txBody>
          <a:bodyPr/>
          <a:lstStyle>
            <a:lvl1pPr>
              <a:defRPr/>
            </a:lvl1pPr>
          </a:lstStyle>
          <a:p>
            <a:fld id="{3800736E-EAB3-4C0E-B7E5-CE8BB9EFE1A6}" type="slidenum">
              <a:rPr lang="en-US" altLang="en-US"/>
              <a:pPr/>
              <a:t>‹#›</a:t>
            </a:fld>
            <a:endParaRPr lang="en-US" altLang="en-US"/>
          </a:p>
        </p:txBody>
      </p:sp>
    </p:spTree>
    <p:extLst>
      <p:ext uri="{BB962C8B-B14F-4D97-AF65-F5344CB8AC3E}">
        <p14:creationId xmlns:p14="http://schemas.microsoft.com/office/powerpoint/2010/main" val="22494982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F3C04F-33F4-445C-9F20-C650ED3FCD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9F67681-F027-4C6B-B715-9375626E10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4170440-152E-4426-82FA-DD0889441D33}"/>
              </a:ext>
            </a:extLst>
          </p:cNvPr>
          <p:cNvSpPr>
            <a:spLocks noGrp="1" noChangeArrowheads="1"/>
          </p:cNvSpPr>
          <p:nvPr>
            <p:ph type="sldNum" sz="quarter" idx="12"/>
          </p:nvPr>
        </p:nvSpPr>
        <p:spPr>
          <a:ln/>
        </p:spPr>
        <p:txBody>
          <a:bodyPr/>
          <a:lstStyle>
            <a:lvl1pPr>
              <a:defRPr/>
            </a:lvl1pPr>
          </a:lstStyle>
          <a:p>
            <a:fld id="{E986D600-FB5D-4FA2-B0E5-30EA86B70B59}" type="slidenum">
              <a:rPr lang="en-US" altLang="en-US"/>
              <a:pPr/>
              <a:t>‹#›</a:t>
            </a:fld>
            <a:endParaRPr lang="en-US" altLang="en-US"/>
          </a:p>
        </p:txBody>
      </p:sp>
    </p:spTree>
    <p:extLst>
      <p:ext uri="{BB962C8B-B14F-4D97-AF65-F5344CB8AC3E}">
        <p14:creationId xmlns:p14="http://schemas.microsoft.com/office/powerpoint/2010/main" val="398593660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A949B4-7940-4EBC-AA3E-B74699337E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067700B-69C1-4F6F-A5FA-889382B034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CEB9570-5233-467F-87AC-390A23729BA1}"/>
              </a:ext>
            </a:extLst>
          </p:cNvPr>
          <p:cNvSpPr>
            <a:spLocks noGrp="1" noChangeArrowheads="1"/>
          </p:cNvSpPr>
          <p:nvPr>
            <p:ph type="sldNum" sz="quarter" idx="12"/>
          </p:nvPr>
        </p:nvSpPr>
        <p:spPr>
          <a:ln/>
        </p:spPr>
        <p:txBody>
          <a:bodyPr/>
          <a:lstStyle>
            <a:lvl1pPr>
              <a:defRPr/>
            </a:lvl1pPr>
          </a:lstStyle>
          <a:p>
            <a:fld id="{CCBB9D44-C499-456F-8DD6-C20598B3DD57}" type="slidenum">
              <a:rPr lang="en-US" altLang="en-US"/>
              <a:pPr/>
              <a:t>‹#›</a:t>
            </a:fld>
            <a:endParaRPr lang="en-US" altLang="en-US"/>
          </a:p>
        </p:txBody>
      </p:sp>
    </p:spTree>
    <p:extLst>
      <p:ext uri="{BB962C8B-B14F-4D97-AF65-F5344CB8AC3E}">
        <p14:creationId xmlns:p14="http://schemas.microsoft.com/office/powerpoint/2010/main" val="369212878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6439B5-00BC-4670-ADD3-E41EB4E025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D0B5EA8-59DC-477E-A600-37E02F22FC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D862776-7CE8-4416-9A87-1A25EB2F7C8B}"/>
              </a:ext>
            </a:extLst>
          </p:cNvPr>
          <p:cNvSpPr>
            <a:spLocks noGrp="1" noChangeArrowheads="1"/>
          </p:cNvSpPr>
          <p:nvPr>
            <p:ph type="sldNum" sz="quarter" idx="12"/>
          </p:nvPr>
        </p:nvSpPr>
        <p:spPr>
          <a:ln/>
        </p:spPr>
        <p:txBody>
          <a:bodyPr/>
          <a:lstStyle>
            <a:lvl1pPr>
              <a:defRPr/>
            </a:lvl1pPr>
          </a:lstStyle>
          <a:p>
            <a:fld id="{AE6CEF90-34C9-4921-935D-DA412136B0C5}" type="slidenum">
              <a:rPr lang="en-US" altLang="en-US"/>
              <a:pPr/>
              <a:t>‹#›</a:t>
            </a:fld>
            <a:endParaRPr lang="en-US" altLang="en-US"/>
          </a:p>
        </p:txBody>
      </p:sp>
    </p:spTree>
    <p:extLst>
      <p:ext uri="{BB962C8B-B14F-4D97-AF65-F5344CB8AC3E}">
        <p14:creationId xmlns:p14="http://schemas.microsoft.com/office/powerpoint/2010/main" val="360749283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DC26BF1-FAD3-47F3-AD72-D220894057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06D4AA7-F8D7-4A6C-AF48-26FE24ADF1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75FB25-4AA7-43FD-94A0-3E0928F4E807}"/>
              </a:ext>
            </a:extLst>
          </p:cNvPr>
          <p:cNvSpPr>
            <a:spLocks noGrp="1" noChangeArrowheads="1"/>
          </p:cNvSpPr>
          <p:nvPr>
            <p:ph type="sldNum" sz="quarter" idx="12"/>
          </p:nvPr>
        </p:nvSpPr>
        <p:spPr>
          <a:ln/>
        </p:spPr>
        <p:txBody>
          <a:bodyPr/>
          <a:lstStyle>
            <a:lvl1pPr>
              <a:defRPr/>
            </a:lvl1pPr>
          </a:lstStyle>
          <a:p>
            <a:fld id="{F21B4689-8D77-4562-A39E-A5B90DE866E3}" type="slidenum">
              <a:rPr lang="en-US" altLang="en-US"/>
              <a:pPr/>
              <a:t>‹#›</a:t>
            </a:fld>
            <a:endParaRPr lang="en-US" altLang="en-US"/>
          </a:p>
        </p:txBody>
      </p:sp>
    </p:spTree>
    <p:extLst>
      <p:ext uri="{BB962C8B-B14F-4D97-AF65-F5344CB8AC3E}">
        <p14:creationId xmlns:p14="http://schemas.microsoft.com/office/powerpoint/2010/main" val="234794091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AAA41D-93DC-460D-9396-37501E33FC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CFB997-0F6E-4AE8-B6C3-77B6E5433C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3EFB42-4483-4C4C-B214-F2B863177763}"/>
              </a:ext>
            </a:extLst>
          </p:cNvPr>
          <p:cNvSpPr>
            <a:spLocks noGrp="1" noChangeArrowheads="1"/>
          </p:cNvSpPr>
          <p:nvPr>
            <p:ph type="sldNum" sz="quarter" idx="12"/>
          </p:nvPr>
        </p:nvSpPr>
        <p:spPr>
          <a:ln/>
        </p:spPr>
        <p:txBody>
          <a:bodyPr/>
          <a:lstStyle>
            <a:lvl1pPr>
              <a:defRPr/>
            </a:lvl1pPr>
          </a:lstStyle>
          <a:p>
            <a:fld id="{826574F5-9006-4122-85B2-F34FE0D83197}" type="slidenum">
              <a:rPr lang="en-US" altLang="en-US"/>
              <a:pPr/>
              <a:t>‹#›</a:t>
            </a:fld>
            <a:endParaRPr lang="en-US" altLang="en-US"/>
          </a:p>
        </p:txBody>
      </p:sp>
    </p:spTree>
    <p:extLst>
      <p:ext uri="{BB962C8B-B14F-4D97-AF65-F5344CB8AC3E}">
        <p14:creationId xmlns:p14="http://schemas.microsoft.com/office/powerpoint/2010/main" val="188800596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DA2F01-BD38-4551-9175-B4286099F1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F98939-2E41-4421-99AB-518C8F029C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84A99A-AFB6-4F59-BA7B-C831003D1E86}"/>
              </a:ext>
            </a:extLst>
          </p:cNvPr>
          <p:cNvSpPr>
            <a:spLocks noGrp="1" noChangeArrowheads="1"/>
          </p:cNvSpPr>
          <p:nvPr>
            <p:ph type="sldNum" sz="quarter" idx="12"/>
          </p:nvPr>
        </p:nvSpPr>
        <p:spPr>
          <a:ln/>
        </p:spPr>
        <p:txBody>
          <a:bodyPr/>
          <a:lstStyle>
            <a:lvl1pPr>
              <a:defRPr/>
            </a:lvl1pPr>
          </a:lstStyle>
          <a:p>
            <a:fld id="{1E6E7F47-3B65-40B7-9F54-D7FCB44199A0}" type="slidenum">
              <a:rPr lang="en-US" altLang="en-US"/>
              <a:pPr/>
              <a:t>‹#›</a:t>
            </a:fld>
            <a:endParaRPr lang="en-US" altLang="en-US"/>
          </a:p>
        </p:txBody>
      </p:sp>
    </p:spTree>
    <p:extLst>
      <p:ext uri="{BB962C8B-B14F-4D97-AF65-F5344CB8AC3E}">
        <p14:creationId xmlns:p14="http://schemas.microsoft.com/office/powerpoint/2010/main" val="112069179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7F85-09CE-48F3-8487-C3FF4E1D74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40A6BC-591B-48A7-AD61-98CB86088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9AB801-CE9B-4FD3-90F0-7D00D7A64F9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6892B5-4587-4C15-BBBF-8D4C6C4F66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5B557F-2064-4C7A-8E78-8B66365609A5}"/>
              </a:ext>
            </a:extLst>
          </p:cNvPr>
          <p:cNvSpPr>
            <a:spLocks noGrp="1"/>
          </p:cNvSpPr>
          <p:nvPr>
            <p:ph type="sldNum" sz="quarter" idx="12"/>
          </p:nvPr>
        </p:nvSpPr>
        <p:spPr/>
        <p:txBody>
          <a:bodyPr/>
          <a:lstStyle>
            <a:lvl1pPr>
              <a:defRPr/>
            </a:lvl1pPr>
          </a:lstStyle>
          <a:p>
            <a:fld id="{6C5A9CE3-E9B5-44A0-91F2-126FE09103E5}" type="slidenum">
              <a:rPr lang="en-US" altLang="en-US"/>
              <a:pPr/>
              <a:t>‹#›</a:t>
            </a:fld>
            <a:endParaRPr lang="en-US" altLang="en-US"/>
          </a:p>
        </p:txBody>
      </p:sp>
    </p:spTree>
    <p:extLst>
      <p:ext uri="{BB962C8B-B14F-4D97-AF65-F5344CB8AC3E}">
        <p14:creationId xmlns:p14="http://schemas.microsoft.com/office/powerpoint/2010/main" val="349269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85C4-C5D4-4335-A007-483AEF9B2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075D0-74CB-4296-B169-7A3263E692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7E59B-2E81-42C9-BF3C-D4DE3F9B831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F237C7-1F29-432B-8D90-DA4D8ADA35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86A61C-3BF4-403A-B561-A1EA3F03847B}"/>
              </a:ext>
            </a:extLst>
          </p:cNvPr>
          <p:cNvSpPr>
            <a:spLocks noGrp="1"/>
          </p:cNvSpPr>
          <p:nvPr>
            <p:ph type="sldNum" sz="quarter" idx="12"/>
          </p:nvPr>
        </p:nvSpPr>
        <p:spPr/>
        <p:txBody>
          <a:bodyPr/>
          <a:lstStyle>
            <a:lvl1pPr>
              <a:defRPr/>
            </a:lvl1pPr>
          </a:lstStyle>
          <a:p>
            <a:fld id="{0CF44E61-E00D-44BB-BD69-8D6CFD76CCA7}" type="slidenum">
              <a:rPr lang="en-US" altLang="en-US"/>
              <a:pPr/>
              <a:t>‹#›</a:t>
            </a:fld>
            <a:endParaRPr lang="en-US" altLang="en-US"/>
          </a:p>
        </p:txBody>
      </p:sp>
    </p:spTree>
    <p:extLst>
      <p:ext uri="{BB962C8B-B14F-4D97-AF65-F5344CB8AC3E}">
        <p14:creationId xmlns:p14="http://schemas.microsoft.com/office/powerpoint/2010/main" val="133588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E3690C9-DF85-45B0-86EA-26FEAEEF9F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E5D459-6D52-4828-A95E-B4B854E83E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63071A-1272-49F5-9D35-83972549DF9B}"/>
              </a:ext>
            </a:extLst>
          </p:cNvPr>
          <p:cNvSpPr>
            <a:spLocks noGrp="1" noChangeArrowheads="1"/>
          </p:cNvSpPr>
          <p:nvPr>
            <p:ph type="sldNum" sz="quarter" idx="12"/>
          </p:nvPr>
        </p:nvSpPr>
        <p:spPr>
          <a:ln/>
        </p:spPr>
        <p:txBody>
          <a:bodyPr/>
          <a:lstStyle>
            <a:lvl1pPr>
              <a:defRPr/>
            </a:lvl1pPr>
          </a:lstStyle>
          <a:p>
            <a:pPr>
              <a:defRPr/>
            </a:pPr>
            <a:fld id="{A3D095FA-B8E8-483C-AD97-D4E755C32845}" type="slidenum">
              <a:rPr lang="en-US" altLang="en-US"/>
              <a:pPr>
                <a:defRPr/>
              </a:pPr>
              <a:t>‹#›</a:t>
            </a:fld>
            <a:endParaRPr lang="en-US" altLang="en-US"/>
          </a:p>
        </p:txBody>
      </p:sp>
    </p:spTree>
    <p:extLst>
      <p:ext uri="{BB962C8B-B14F-4D97-AF65-F5344CB8AC3E}">
        <p14:creationId xmlns:p14="http://schemas.microsoft.com/office/powerpoint/2010/main" val="345452367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28F3-9DCF-43DB-9104-ED89D24F00D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D521D7-F354-4C09-BBB9-7362B9D3F8D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C0E192E-D431-41AF-BBAD-6C7C7477614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C366C0E-2DAC-4F9C-AB45-801B820DE8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B9DD4A-6A00-42A4-93EF-0A83BED0FFF6}"/>
              </a:ext>
            </a:extLst>
          </p:cNvPr>
          <p:cNvSpPr>
            <a:spLocks noGrp="1"/>
          </p:cNvSpPr>
          <p:nvPr>
            <p:ph type="sldNum" sz="quarter" idx="12"/>
          </p:nvPr>
        </p:nvSpPr>
        <p:spPr/>
        <p:txBody>
          <a:bodyPr/>
          <a:lstStyle>
            <a:lvl1pPr>
              <a:defRPr/>
            </a:lvl1pPr>
          </a:lstStyle>
          <a:p>
            <a:fld id="{8D92CD6F-06A5-411B-9067-FC518717AFEB}" type="slidenum">
              <a:rPr lang="en-US" altLang="en-US"/>
              <a:pPr/>
              <a:t>‹#›</a:t>
            </a:fld>
            <a:endParaRPr lang="en-US" altLang="en-US"/>
          </a:p>
        </p:txBody>
      </p:sp>
    </p:spTree>
    <p:extLst>
      <p:ext uri="{BB962C8B-B14F-4D97-AF65-F5344CB8AC3E}">
        <p14:creationId xmlns:p14="http://schemas.microsoft.com/office/powerpoint/2010/main" val="1806596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3DB1-46F5-45A0-96ED-6A70A729D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E2F12-96E3-4E57-8E25-FB08FC9CF46E}"/>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6E5D2-4900-4F87-9F61-C9969D2519AE}"/>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6DA96B-C43C-4D4A-BE6E-D8611068D5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04A9AD-DAAE-4D52-9D45-A927A3CC9B1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4AECBD-D823-439A-9E1F-A59AAB4C3746}"/>
              </a:ext>
            </a:extLst>
          </p:cNvPr>
          <p:cNvSpPr>
            <a:spLocks noGrp="1"/>
          </p:cNvSpPr>
          <p:nvPr>
            <p:ph type="sldNum" sz="quarter" idx="12"/>
          </p:nvPr>
        </p:nvSpPr>
        <p:spPr/>
        <p:txBody>
          <a:bodyPr/>
          <a:lstStyle>
            <a:lvl1pPr>
              <a:defRPr/>
            </a:lvl1pPr>
          </a:lstStyle>
          <a:p>
            <a:fld id="{8D87B6B1-DB40-4BA2-8C69-E7E62C85D699}" type="slidenum">
              <a:rPr lang="en-US" altLang="en-US"/>
              <a:pPr/>
              <a:t>‹#›</a:t>
            </a:fld>
            <a:endParaRPr lang="en-US" altLang="en-US"/>
          </a:p>
        </p:txBody>
      </p:sp>
    </p:spTree>
    <p:extLst>
      <p:ext uri="{BB962C8B-B14F-4D97-AF65-F5344CB8AC3E}">
        <p14:creationId xmlns:p14="http://schemas.microsoft.com/office/powerpoint/2010/main" val="2598589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4431-3C17-4B0E-A563-B9844778EF9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6EF158-1A1F-4037-8727-F2D69FC8346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D93A39-6D18-41D2-A741-1061927E415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8F903B-A58F-4243-B8F9-81C3F590915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450FBF-3C38-47F4-A199-429D0717BFD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42F2C-64FD-4BC7-9C35-DCEB82D298E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858500D-6828-40FC-B316-4C91273B776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BBC9F55-515F-438A-AC9A-43BBD2D4798B}"/>
              </a:ext>
            </a:extLst>
          </p:cNvPr>
          <p:cNvSpPr>
            <a:spLocks noGrp="1"/>
          </p:cNvSpPr>
          <p:nvPr>
            <p:ph type="sldNum" sz="quarter" idx="12"/>
          </p:nvPr>
        </p:nvSpPr>
        <p:spPr/>
        <p:txBody>
          <a:bodyPr/>
          <a:lstStyle>
            <a:lvl1pPr>
              <a:defRPr/>
            </a:lvl1pPr>
          </a:lstStyle>
          <a:p>
            <a:fld id="{3EA3DA56-EF51-45F1-9100-AEE8B9FB63D0}" type="slidenum">
              <a:rPr lang="en-US" altLang="en-US"/>
              <a:pPr/>
              <a:t>‹#›</a:t>
            </a:fld>
            <a:endParaRPr lang="en-US" altLang="en-US"/>
          </a:p>
        </p:txBody>
      </p:sp>
    </p:spTree>
    <p:extLst>
      <p:ext uri="{BB962C8B-B14F-4D97-AF65-F5344CB8AC3E}">
        <p14:creationId xmlns:p14="http://schemas.microsoft.com/office/powerpoint/2010/main" val="19759009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5BF5-2DA3-4032-BA55-AAD3CF451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4144B-83B9-4BAF-8178-68A9EB2BDC4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7E22D8D-1F95-4081-80D8-B6263F2C8A8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B525A65-43C8-4766-996A-2196F94D5E55}"/>
              </a:ext>
            </a:extLst>
          </p:cNvPr>
          <p:cNvSpPr>
            <a:spLocks noGrp="1"/>
          </p:cNvSpPr>
          <p:nvPr>
            <p:ph type="sldNum" sz="quarter" idx="12"/>
          </p:nvPr>
        </p:nvSpPr>
        <p:spPr/>
        <p:txBody>
          <a:bodyPr/>
          <a:lstStyle>
            <a:lvl1pPr>
              <a:defRPr/>
            </a:lvl1pPr>
          </a:lstStyle>
          <a:p>
            <a:fld id="{6F228FDC-63C9-4FC6-A5C8-C92748E7A655}" type="slidenum">
              <a:rPr lang="en-US" altLang="en-US"/>
              <a:pPr/>
              <a:t>‹#›</a:t>
            </a:fld>
            <a:endParaRPr lang="en-US" altLang="en-US"/>
          </a:p>
        </p:txBody>
      </p:sp>
    </p:spTree>
    <p:extLst>
      <p:ext uri="{BB962C8B-B14F-4D97-AF65-F5344CB8AC3E}">
        <p14:creationId xmlns:p14="http://schemas.microsoft.com/office/powerpoint/2010/main" val="2501637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AA3FB-79F8-4409-88FE-215CE127BC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0B80BF2-55DD-453E-A0C7-246D7FDD5F7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562739F-D01A-44B5-8FCA-849DB11F7906}"/>
              </a:ext>
            </a:extLst>
          </p:cNvPr>
          <p:cNvSpPr>
            <a:spLocks noGrp="1"/>
          </p:cNvSpPr>
          <p:nvPr>
            <p:ph type="sldNum" sz="quarter" idx="12"/>
          </p:nvPr>
        </p:nvSpPr>
        <p:spPr/>
        <p:txBody>
          <a:bodyPr/>
          <a:lstStyle>
            <a:lvl1pPr>
              <a:defRPr/>
            </a:lvl1pPr>
          </a:lstStyle>
          <a:p>
            <a:fld id="{2543B475-BB23-42DE-B124-4D8B7A216BB9}" type="slidenum">
              <a:rPr lang="en-US" altLang="en-US"/>
              <a:pPr/>
              <a:t>‹#›</a:t>
            </a:fld>
            <a:endParaRPr lang="en-US" altLang="en-US"/>
          </a:p>
        </p:txBody>
      </p:sp>
    </p:spTree>
    <p:extLst>
      <p:ext uri="{BB962C8B-B14F-4D97-AF65-F5344CB8AC3E}">
        <p14:creationId xmlns:p14="http://schemas.microsoft.com/office/powerpoint/2010/main" val="263560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822A-6817-482F-8A40-EF932463D8C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386022-9C5D-4449-B511-54887424F17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C313C-33FA-416B-9ABF-B1D05BFAF9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4DF79-C64B-4566-B30C-73FE7B2F53B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D038B2-5C5B-4A85-A65F-F88A6C64E55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C29066C-2514-47C2-B1B6-08D165298DF4}"/>
              </a:ext>
            </a:extLst>
          </p:cNvPr>
          <p:cNvSpPr>
            <a:spLocks noGrp="1"/>
          </p:cNvSpPr>
          <p:nvPr>
            <p:ph type="sldNum" sz="quarter" idx="12"/>
          </p:nvPr>
        </p:nvSpPr>
        <p:spPr/>
        <p:txBody>
          <a:bodyPr/>
          <a:lstStyle>
            <a:lvl1pPr>
              <a:defRPr/>
            </a:lvl1pPr>
          </a:lstStyle>
          <a:p>
            <a:fld id="{6090C392-031D-450A-8024-AF7793B7734A}" type="slidenum">
              <a:rPr lang="en-US" altLang="en-US"/>
              <a:pPr/>
              <a:t>‹#›</a:t>
            </a:fld>
            <a:endParaRPr lang="en-US" altLang="en-US"/>
          </a:p>
        </p:txBody>
      </p:sp>
    </p:spTree>
    <p:extLst>
      <p:ext uri="{BB962C8B-B14F-4D97-AF65-F5344CB8AC3E}">
        <p14:creationId xmlns:p14="http://schemas.microsoft.com/office/powerpoint/2010/main" val="34220897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8E28-7266-40F5-AF89-9E3C5F3EAEE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7444D-966D-4CDA-8A15-0233A276D17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0738CD-19A6-4734-A64C-07DF92D6081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46464-7F0C-4ECE-B93F-BBBB3992FF2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95DD3FD-F871-41C7-974B-F68284DFB4F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1CFE6CD-5D10-4677-B605-99CBB8B89D9E}"/>
              </a:ext>
            </a:extLst>
          </p:cNvPr>
          <p:cNvSpPr>
            <a:spLocks noGrp="1"/>
          </p:cNvSpPr>
          <p:nvPr>
            <p:ph type="sldNum" sz="quarter" idx="12"/>
          </p:nvPr>
        </p:nvSpPr>
        <p:spPr/>
        <p:txBody>
          <a:bodyPr/>
          <a:lstStyle>
            <a:lvl1pPr>
              <a:defRPr/>
            </a:lvl1pPr>
          </a:lstStyle>
          <a:p>
            <a:fld id="{970F1C69-CB1C-43B6-8FCC-C373C76FA8F0}" type="slidenum">
              <a:rPr lang="en-US" altLang="en-US"/>
              <a:pPr/>
              <a:t>‹#›</a:t>
            </a:fld>
            <a:endParaRPr lang="en-US" altLang="en-US"/>
          </a:p>
        </p:txBody>
      </p:sp>
    </p:spTree>
    <p:extLst>
      <p:ext uri="{BB962C8B-B14F-4D97-AF65-F5344CB8AC3E}">
        <p14:creationId xmlns:p14="http://schemas.microsoft.com/office/powerpoint/2010/main" val="1447002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5079-9CBE-462D-A198-2CACD494A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60B35B-4B8C-49D3-8146-1AA3847795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0761A-9235-42EC-B51F-D3D266730EB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E1C6A5-B502-4111-9F88-CDD96288B56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8F6F85-4253-4567-A504-CDB4F7154E22}"/>
              </a:ext>
            </a:extLst>
          </p:cNvPr>
          <p:cNvSpPr>
            <a:spLocks noGrp="1"/>
          </p:cNvSpPr>
          <p:nvPr>
            <p:ph type="sldNum" sz="quarter" idx="12"/>
          </p:nvPr>
        </p:nvSpPr>
        <p:spPr/>
        <p:txBody>
          <a:bodyPr/>
          <a:lstStyle>
            <a:lvl1pPr>
              <a:defRPr/>
            </a:lvl1pPr>
          </a:lstStyle>
          <a:p>
            <a:fld id="{44F25F8A-F20B-4891-BB02-7C9C454981E3}" type="slidenum">
              <a:rPr lang="en-US" altLang="en-US"/>
              <a:pPr/>
              <a:t>‹#›</a:t>
            </a:fld>
            <a:endParaRPr lang="en-US" altLang="en-US"/>
          </a:p>
        </p:txBody>
      </p:sp>
    </p:spTree>
    <p:extLst>
      <p:ext uri="{BB962C8B-B14F-4D97-AF65-F5344CB8AC3E}">
        <p14:creationId xmlns:p14="http://schemas.microsoft.com/office/powerpoint/2010/main" val="5080999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F5E40-9A7C-4606-A66C-ECF683C34C6D}"/>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73B2FF-3D86-44E7-8512-72A955FDABB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AF318-A659-4314-A3B1-77AFF4420DC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D738C9-5C6C-4B96-A39C-DB64E39983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6EB015-FE44-4E7E-B8A4-5A1BDCB83543}"/>
              </a:ext>
            </a:extLst>
          </p:cNvPr>
          <p:cNvSpPr>
            <a:spLocks noGrp="1"/>
          </p:cNvSpPr>
          <p:nvPr>
            <p:ph type="sldNum" sz="quarter" idx="12"/>
          </p:nvPr>
        </p:nvSpPr>
        <p:spPr/>
        <p:txBody>
          <a:bodyPr/>
          <a:lstStyle>
            <a:lvl1pPr>
              <a:defRPr/>
            </a:lvl1pPr>
          </a:lstStyle>
          <a:p>
            <a:fld id="{EB135CEB-8DFF-4C8F-AF9D-A43EA7107E14}" type="slidenum">
              <a:rPr lang="en-US" altLang="en-US"/>
              <a:pPr/>
              <a:t>‹#›</a:t>
            </a:fld>
            <a:endParaRPr lang="en-US" altLang="en-US"/>
          </a:p>
        </p:txBody>
      </p:sp>
    </p:spTree>
    <p:extLst>
      <p:ext uri="{BB962C8B-B14F-4D97-AF65-F5344CB8AC3E}">
        <p14:creationId xmlns:p14="http://schemas.microsoft.com/office/powerpoint/2010/main" val="9101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19D8704-0D80-4DD8-A412-2C03AF0F2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1ADBDA-C47F-43E0-B0E3-55509D103C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2A487C6-274D-4DB6-A3BE-58EA02429879}"/>
              </a:ext>
            </a:extLst>
          </p:cNvPr>
          <p:cNvSpPr>
            <a:spLocks noGrp="1" noChangeArrowheads="1"/>
          </p:cNvSpPr>
          <p:nvPr>
            <p:ph type="sldNum" sz="quarter" idx="12"/>
          </p:nvPr>
        </p:nvSpPr>
        <p:spPr>
          <a:ln/>
        </p:spPr>
        <p:txBody>
          <a:bodyPr/>
          <a:lstStyle>
            <a:lvl1pPr>
              <a:defRPr/>
            </a:lvl1pPr>
          </a:lstStyle>
          <a:p>
            <a:pPr>
              <a:defRPr/>
            </a:pPr>
            <a:fld id="{BC6B6606-15BE-4FF1-9F14-2E0FD71A64C9}" type="slidenum">
              <a:rPr lang="en-US" altLang="en-US"/>
              <a:pPr>
                <a:defRPr/>
              </a:pPr>
              <a:t>‹#›</a:t>
            </a:fld>
            <a:endParaRPr lang="en-US" altLang="en-US"/>
          </a:p>
        </p:txBody>
      </p:sp>
    </p:spTree>
    <p:extLst>
      <p:ext uri="{BB962C8B-B14F-4D97-AF65-F5344CB8AC3E}">
        <p14:creationId xmlns:p14="http://schemas.microsoft.com/office/powerpoint/2010/main" val="7181079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974FC53-AF10-4BDA-9591-BA2722658EE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F539325B-0370-4C6E-905D-F79829B001E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3489EC37-C5C9-4BEC-A71F-B5D6F59787F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3973" name="Rectangle 5">
            <a:extLst>
              <a:ext uri="{FF2B5EF4-FFF2-40B4-BE49-F238E27FC236}">
                <a16:creationId xmlns:a16="http://schemas.microsoft.com/office/drawing/2014/main" id="{9531ABEE-2338-4B24-8885-B5315E2338E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3974" name="Rectangle 6">
            <a:extLst>
              <a:ext uri="{FF2B5EF4-FFF2-40B4-BE49-F238E27FC236}">
                <a16:creationId xmlns:a16="http://schemas.microsoft.com/office/drawing/2014/main" id="{0DF63DBB-AF7C-41CF-B165-C3087E86F6F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5CA87369-21AE-43AA-9F43-43873EABB1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6B0721-CE43-41D4-9F44-16F294A667E3}" type="slidenum">
              <a:rPr lang="en-US" altLang="en-US" smtClean="0"/>
              <a:pPr>
                <a:defRPr/>
              </a:pPr>
              <a:t>‹#›</a:t>
            </a:fld>
            <a:endParaRPr lang="en-US" altLang="en-US"/>
          </a:p>
        </p:txBody>
      </p:sp>
    </p:spTree>
    <p:extLst>
      <p:ext uri="{BB962C8B-B14F-4D97-AF65-F5344CB8AC3E}">
        <p14:creationId xmlns:p14="http://schemas.microsoft.com/office/powerpoint/2010/main" val="3369025013"/>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D5C936-B042-4CC4-B712-507EA52197D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555D647B-C3FA-4682-BFEA-7F0697DD956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35B4B97C-6223-4BB6-9F58-70F9A9865F4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smtClean="0">
                <a:latin typeface="+mn-lt"/>
              </a:defRPr>
            </a:lvl1pPr>
          </a:lstStyle>
          <a:p>
            <a:pPr>
              <a:defRPr/>
            </a:pPr>
            <a:endParaRPr lang="en-US" altLang="en-US"/>
          </a:p>
        </p:txBody>
      </p:sp>
      <p:sp>
        <p:nvSpPr>
          <p:cNvPr id="16723973" name="Rectangle 5">
            <a:extLst>
              <a:ext uri="{FF2B5EF4-FFF2-40B4-BE49-F238E27FC236}">
                <a16:creationId xmlns:a16="http://schemas.microsoft.com/office/drawing/2014/main" id="{CA8400A8-DD63-4E6D-BD05-E4B8B29BE67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a:defRPr/>
            </a:pPr>
            <a:endParaRPr lang="en-US" altLang="en-US"/>
          </a:p>
        </p:txBody>
      </p:sp>
      <p:sp>
        <p:nvSpPr>
          <p:cNvPr id="16723974" name="Rectangle 6">
            <a:extLst>
              <a:ext uri="{FF2B5EF4-FFF2-40B4-BE49-F238E27FC236}">
                <a16:creationId xmlns:a16="http://schemas.microsoft.com/office/drawing/2014/main" id="{5911F111-3D76-4E4A-AE3A-0882A8DC32E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a:defRPr/>
            </a:pPr>
            <a:fld id="{968E3CBE-DF97-4B2C-AC2E-28B6A1E062F5}" type="slidenum">
              <a:rPr lang="en-US" altLang="en-US"/>
              <a:pPr>
                <a:defRPr/>
              </a:pPr>
              <a:t>‹#›</a:t>
            </a:fld>
            <a:endParaRPr lang="en-US" altLang="en-US"/>
          </a:p>
        </p:txBody>
      </p:sp>
    </p:spTree>
    <p:extLst>
      <p:ext uri="{BB962C8B-B14F-4D97-AF65-F5344CB8AC3E}">
        <p14:creationId xmlns:p14="http://schemas.microsoft.com/office/powerpoint/2010/main" val="2342140459"/>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DB8EF1-E1CF-4BB6-8A16-513D7AF93C3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FE05D22-3689-4964-B4D2-B66239CD5B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C8EEA0-F8F3-4FFF-87FA-E8C77232F54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smtClean="0">
                <a:latin typeface="+mn-lt"/>
              </a:defRPr>
            </a:lvl1pPr>
          </a:lstStyle>
          <a:p>
            <a:pPr>
              <a:defRPr/>
            </a:pPr>
            <a:endParaRPr lang="en-US" altLang="en-US"/>
          </a:p>
        </p:txBody>
      </p:sp>
      <p:sp>
        <p:nvSpPr>
          <p:cNvPr id="1029" name="Rectangle 5">
            <a:extLst>
              <a:ext uri="{FF2B5EF4-FFF2-40B4-BE49-F238E27FC236}">
                <a16:creationId xmlns:a16="http://schemas.microsoft.com/office/drawing/2014/main" id="{71A888B2-CCB1-4C45-99FF-0EADFD81088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a:defRPr/>
            </a:pPr>
            <a:endParaRPr lang="en-US" altLang="en-US"/>
          </a:p>
        </p:txBody>
      </p:sp>
      <p:sp>
        <p:nvSpPr>
          <p:cNvPr id="1030" name="Rectangle 6">
            <a:extLst>
              <a:ext uri="{FF2B5EF4-FFF2-40B4-BE49-F238E27FC236}">
                <a16:creationId xmlns:a16="http://schemas.microsoft.com/office/drawing/2014/main" id="{F2215E26-90C1-496A-BAB8-52B0C88DCE4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a:defRPr/>
            </a:pPr>
            <a:fld id="{65D03818-52E4-4E81-90AF-3C28C4042757}" type="slidenum">
              <a:rPr lang="en-US" altLang="en-US"/>
              <a:pPr>
                <a:defRPr/>
              </a:pPr>
              <a:t>‹#›</a:t>
            </a:fld>
            <a:endParaRPr lang="en-US" altLang="en-US"/>
          </a:p>
        </p:txBody>
      </p:sp>
    </p:spTree>
    <p:extLst>
      <p:ext uri="{BB962C8B-B14F-4D97-AF65-F5344CB8AC3E}">
        <p14:creationId xmlns:p14="http://schemas.microsoft.com/office/powerpoint/2010/main" val="3287275093"/>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7C1F42-956A-48E7-AD68-822C28142FF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0766FB83-0899-49D9-8847-826A14AEC66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23556AF7-220F-4F2D-93C9-A5171631799B}"/>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3973" name="Rectangle 5">
            <a:extLst>
              <a:ext uri="{FF2B5EF4-FFF2-40B4-BE49-F238E27FC236}">
                <a16:creationId xmlns:a16="http://schemas.microsoft.com/office/drawing/2014/main" id="{934FBCD0-99CE-4869-9BA6-D09BE56F89C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3974" name="Rectangle 6">
            <a:extLst>
              <a:ext uri="{FF2B5EF4-FFF2-40B4-BE49-F238E27FC236}">
                <a16:creationId xmlns:a16="http://schemas.microsoft.com/office/drawing/2014/main" id="{6CCEBBA4-5E38-4972-9E71-B0240D3312A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AAA02AE3-D9FE-461F-9026-ECE097ADFB35}" type="slidenum">
              <a:rPr lang="en-US" altLang="en-US"/>
              <a:pPr/>
              <a:t>‹#›</a:t>
            </a:fld>
            <a:endParaRPr lang="en-US" altLang="en-US"/>
          </a:p>
        </p:txBody>
      </p:sp>
    </p:spTree>
    <p:extLst>
      <p:ext uri="{BB962C8B-B14F-4D97-AF65-F5344CB8AC3E}">
        <p14:creationId xmlns:p14="http://schemas.microsoft.com/office/powerpoint/2010/main" val="403385206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E370549-BA2E-4654-851A-876F4123532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70FD3035-B4EF-462B-B4D8-4C1E1E46681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1924" name="Rectangle 4">
            <a:extLst>
              <a:ext uri="{FF2B5EF4-FFF2-40B4-BE49-F238E27FC236}">
                <a16:creationId xmlns:a16="http://schemas.microsoft.com/office/drawing/2014/main" id="{786CAF7A-EB6B-44D8-B84F-BBEC4C6F15C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1925" name="Rectangle 5">
            <a:extLst>
              <a:ext uri="{FF2B5EF4-FFF2-40B4-BE49-F238E27FC236}">
                <a16:creationId xmlns:a16="http://schemas.microsoft.com/office/drawing/2014/main" id="{50AFF48C-C663-4BAD-B3B6-F0A7FAFC227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1926" name="Rectangle 6">
            <a:extLst>
              <a:ext uri="{FF2B5EF4-FFF2-40B4-BE49-F238E27FC236}">
                <a16:creationId xmlns:a16="http://schemas.microsoft.com/office/drawing/2014/main" id="{FC51589B-86D1-4FCD-823C-D40A0A72141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2C7B85DB-37AD-42AA-A378-C5E191DE003B}" type="slidenum">
              <a:rPr lang="en-US" altLang="en-US"/>
              <a:pPr/>
              <a:t>‹#›</a:t>
            </a:fld>
            <a:endParaRPr lang="en-US" altLang="en-US"/>
          </a:p>
        </p:txBody>
      </p:sp>
    </p:spTree>
    <p:extLst>
      <p:ext uri="{BB962C8B-B14F-4D97-AF65-F5344CB8AC3E}">
        <p14:creationId xmlns:p14="http://schemas.microsoft.com/office/powerpoint/2010/main" val="574283379"/>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0A9061-9489-46F0-9551-6860210B346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DD535B3-F431-4A9E-BA46-FF7B0C2AAE8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3202F18-5D2F-4C0A-AF01-8CD4E7170D5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id="{39A13FC0-7950-451A-9D42-B1244CF26E1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id="{E03D1DD2-4F98-40EF-81A0-AE26E0056D4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A9760450-D9A9-4B9C-BD18-1681B394B56C}" type="slidenum">
              <a:rPr lang="en-US" altLang="en-US"/>
              <a:pPr/>
              <a:t>‹#›</a:t>
            </a:fld>
            <a:endParaRPr lang="en-US" altLang="en-US"/>
          </a:p>
        </p:txBody>
      </p:sp>
    </p:spTree>
    <p:extLst>
      <p:ext uri="{BB962C8B-B14F-4D97-AF65-F5344CB8AC3E}">
        <p14:creationId xmlns:p14="http://schemas.microsoft.com/office/powerpoint/2010/main" val="977530064"/>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24674" name="Rectangle 2">
            <a:extLst>
              <a:ext uri="{FF2B5EF4-FFF2-40B4-BE49-F238E27FC236}">
                <a16:creationId xmlns:a16="http://schemas.microsoft.com/office/drawing/2014/main" id="{8045BE8A-4E11-4B05-8D85-E5801EBD94A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924675" name="Rectangle 3">
            <a:extLst>
              <a:ext uri="{FF2B5EF4-FFF2-40B4-BE49-F238E27FC236}">
                <a16:creationId xmlns:a16="http://schemas.microsoft.com/office/drawing/2014/main" id="{87DCD16C-6742-41A8-8130-89E395CD2E9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924676" name="Rectangle 4">
            <a:extLst>
              <a:ext uri="{FF2B5EF4-FFF2-40B4-BE49-F238E27FC236}">
                <a16:creationId xmlns:a16="http://schemas.microsoft.com/office/drawing/2014/main" id="{11E55264-516A-4041-93CC-C7C8FAA801D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defRPr sz="1400">
                <a:latin typeface="+mn-lt"/>
              </a:defRPr>
            </a:lvl1pPr>
          </a:lstStyle>
          <a:p>
            <a:endParaRPr lang="en-US" altLang="en-US"/>
          </a:p>
        </p:txBody>
      </p:sp>
      <p:sp>
        <p:nvSpPr>
          <p:cNvPr id="16924677" name="Rectangle 5">
            <a:extLst>
              <a:ext uri="{FF2B5EF4-FFF2-40B4-BE49-F238E27FC236}">
                <a16:creationId xmlns:a16="http://schemas.microsoft.com/office/drawing/2014/main" id="{EA6230A8-C7E3-42B7-B2E9-978D44105AB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endParaRPr lang="en-US" altLang="en-US"/>
          </a:p>
        </p:txBody>
      </p:sp>
      <p:sp>
        <p:nvSpPr>
          <p:cNvPr id="16924678" name="Rectangle 6">
            <a:extLst>
              <a:ext uri="{FF2B5EF4-FFF2-40B4-BE49-F238E27FC236}">
                <a16:creationId xmlns:a16="http://schemas.microsoft.com/office/drawing/2014/main" id="{C595677E-6571-409D-B7CA-5599015D48C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a:latin typeface="+mn-lt"/>
              </a:defRPr>
            </a:lvl1pPr>
          </a:lstStyle>
          <a:p>
            <a:fld id="{0E17C52A-6F1E-482E-BF7B-251C587BB21F}" type="slidenum">
              <a:rPr lang="en-US" altLang="en-US"/>
              <a:pPr/>
              <a:t>‹#›</a:t>
            </a:fld>
            <a:endParaRPr lang="en-US" altLang="en-US"/>
          </a:p>
        </p:txBody>
      </p:sp>
    </p:spTree>
    <p:extLst>
      <p:ext uri="{BB962C8B-B14F-4D97-AF65-F5344CB8AC3E}">
        <p14:creationId xmlns:p14="http://schemas.microsoft.com/office/powerpoint/2010/main" val="1648778059"/>
      </p:ext>
    </p:extLst>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0.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8.xml"/><Relationship Id="rId4" Type="http://schemas.openxmlformats.org/officeDocument/2006/relationships/image" Target="../media/image61.jpg"/></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2.jp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CAC19F6-4384-4FD4-B494-D3040C140736}"/>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27" name="Text Box 2">
            <a:extLst>
              <a:ext uri="{FF2B5EF4-FFF2-40B4-BE49-F238E27FC236}">
                <a16:creationId xmlns:a16="http://schemas.microsoft.com/office/drawing/2014/main" id="{DF63FF95-6B4F-4D4D-9C17-11B441EB5A98}"/>
              </a:ext>
            </a:extLst>
          </p:cNvPr>
          <p:cNvSpPr txBox="1">
            <a:spLocks noChangeArrowheads="1"/>
          </p:cNvSpPr>
          <p:nvPr/>
        </p:nvSpPr>
        <p:spPr bwMode="auto">
          <a:xfrm>
            <a:off x="1397990" y="3657600"/>
            <a:ext cx="93960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Reflections on the Creation Week</a:t>
            </a:r>
          </a:p>
        </p:txBody>
      </p:sp>
      <p:sp>
        <p:nvSpPr>
          <p:cNvPr id="28" name="Text Box 7">
            <a:extLst>
              <a:ext uri="{FF2B5EF4-FFF2-40B4-BE49-F238E27FC236}">
                <a16:creationId xmlns:a16="http://schemas.microsoft.com/office/drawing/2014/main" id="{853DDA3C-4AB7-4B6E-81DA-70C43A90D7B2}"/>
              </a:ext>
            </a:extLst>
          </p:cNvPr>
          <p:cNvSpPr txBox="1">
            <a:spLocks noChangeArrowheads="1"/>
          </p:cNvSpPr>
          <p:nvPr/>
        </p:nvSpPr>
        <p:spPr bwMode="auto">
          <a:xfrm>
            <a:off x="1828800" y="1518537"/>
            <a:ext cx="8534400" cy="1862048"/>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5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In Six Days</a:t>
            </a:r>
          </a:p>
        </p:txBody>
      </p:sp>
      <p:sp>
        <p:nvSpPr>
          <p:cNvPr id="8" name="Text Box 2">
            <a:extLst>
              <a:ext uri="{FF2B5EF4-FFF2-40B4-BE49-F238E27FC236}">
                <a16:creationId xmlns:a16="http://schemas.microsoft.com/office/drawing/2014/main" id="{ADA8CBCF-A433-478B-BFBF-265EC9892B2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1</a:t>
            </a:r>
          </a:p>
        </p:txBody>
      </p:sp>
      <p:sp>
        <p:nvSpPr>
          <p:cNvPr id="2" name="TextBox 1">
            <a:extLst>
              <a:ext uri="{FF2B5EF4-FFF2-40B4-BE49-F238E27FC236}">
                <a16:creationId xmlns:a16="http://schemas.microsoft.com/office/drawing/2014/main" id="{A4B8C66F-9DC4-DC38-E5C6-232E6FFDF046}"/>
              </a:ext>
            </a:extLst>
          </p:cNvPr>
          <p:cNvSpPr txBox="1"/>
          <p:nvPr/>
        </p:nvSpPr>
        <p:spPr>
          <a:xfrm>
            <a:off x="311727" y="5888181"/>
            <a:ext cx="461818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a:lstStyle>
          <a:p>
            <a:r>
              <a:rPr lang="en-US" sz="2800" b="1" dirty="0">
                <a:latin typeface="Arial"/>
                <a:cs typeface="Arial"/>
              </a:rPr>
              <a:t>By Stephen Lawwell</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448952"/>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beginning God</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created the heaven and the earth.”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a:t>
            </a:r>
          </a:p>
        </p:txBody>
      </p:sp>
    </p:spTree>
    <p:extLst>
      <p:ext uri="{BB962C8B-B14F-4D97-AF65-F5344CB8AC3E}">
        <p14:creationId xmlns:p14="http://schemas.microsoft.com/office/powerpoint/2010/main" val="15019027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609600"/>
            <a:ext cx="10934575"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us make man in our image, after our likeness</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let them have dominion over the fish of the sea, and over the fowl of the air, and over the cattle, and over all the earth, and over every creeping thing that </a:t>
            </a:r>
            <a:r>
              <a:rPr kumimoji="0" lang="en-US" altLang="en-US" sz="36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creepeth</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upon the earth.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So God created man in his own image</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in the image of God created he him; male and female created he them.”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1:26-27</a:t>
            </a:r>
          </a:p>
        </p:txBody>
      </p:sp>
    </p:spTree>
    <p:extLst>
      <p:ext uri="{BB962C8B-B14F-4D97-AF65-F5344CB8AC3E}">
        <p14:creationId xmlns:p14="http://schemas.microsoft.com/office/powerpoint/2010/main" val="42221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2:7</a:t>
            </a:r>
          </a:p>
        </p:txBody>
      </p:sp>
      <p:sp>
        <p:nvSpPr>
          <p:cNvPr id="7" name="Rectangle 3">
            <a:extLst>
              <a:ext uri="{FF2B5EF4-FFF2-40B4-BE49-F238E27FC236}">
                <a16:creationId xmlns:a16="http://schemas.microsoft.com/office/drawing/2014/main" id="{06914321-7F91-4D1A-9487-973DF79EC9BE}"/>
              </a:ext>
            </a:extLst>
          </p:cNvPr>
          <p:cNvSpPr>
            <a:spLocks noChangeArrowheads="1"/>
          </p:cNvSpPr>
          <p:nvPr/>
        </p:nvSpPr>
        <p:spPr bwMode="auto">
          <a:xfrm>
            <a:off x="800100" y="838200"/>
            <a:ext cx="10591800"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LORD God formed man of the dust of the ground</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breathed into his nostrils the breath of life; and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man became a living soul</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354266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0AAB3AB-BC7D-44A6-AECC-2EDEE2B27C40}"/>
              </a:ext>
            </a:extLst>
          </p:cNvPr>
          <p:cNvSpPr>
            <a:spLocks noChangeArrowheads="1"/>
          </p:cNvSpPr>
          <p:nvPr/>
        </p:nvSpPr>
        <p:spPr bwMode="auto">
          <a:xfrm>
            <a:off x="3790950" y="1859339"/>
            <a:ext cx="46101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ground</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600" b="1" i="1" dirty="0">
                <a:solidFill>
                  <a:prstClr val="white"/>
                </a:solidFill>
                <a:effectLst>
                  <a:glow rad="127000">
                    <a:prstClr val="black">
                      <a:alpha val="40000"/>
                    </a:prstClr>
                  </a:glow>
                </a:effectLst>
                <a:latin typeface="Arial" panose="020B0604020202020204" pitchFamily="34" charset="0"/>
              </a:rPr>
              <a:t>“</a:t>
            </a:r>
            <a:r>
              <a:rPr lang="en-US" altLang="en-US" sz="6600" b="1" i="1" dirty="0" err="1">
                <a:solidFill>
                  <a:prstClr val="white"/>
                </a:solidFill>
                <a:effectLst>
                  <a:glow rad="127000">
                    <a:prstClr val="black">
                      <a:alpha val="40000"/>
                    </a:prstClr>
                  </a:glow>
                </a:effectLst>
                <a:latin typeface="Arial" panose="020B0604020202020204" pitchFamily="34" charset="0"/>
              </a:rPr>
              <a:t>adamah</a:t>
            </a:r>
            <a:r>
              <a:rPr lang="en-US" altLang="en-US" sz="6600" b="1" i="1" dirty="0">
                <a:solidFill>
                  <a:prstClr val="white"/>
                </a:solidFill>
                <a:effectLst>
                  <a:glow rad="127000">
                    <a:prstClr val="black">
                      <a:alpha val="40000"/>
                    </a:prstClr>
                  </a:glow>
                </a:effectLst>
                <a:latin typeface="Arial" panose="020B0604020202020204" pitchFamily="34" charset="0"/>
              </a:rPr>
              <a:t>” </a:t>
            </a:r>
            <a:r>
              <a:rPr lang="en-US" altLang="en-US" sz="6600" b="1" dirty="0">
                <a:solidFill>
                  <a:prstClr val="white"/>
                </a:solidFill>
                <a:effectLst>
                  <a:glow rad="127000">
                    <a:prstClr val="black">
                      <a:alpha val="40000"/>
                    </a:prstClr>
                  </a:glow>
                </a:effectLst>
                <a:latin typeface="Arial" panose="020B0604020202020204" pitchFamily="34" charset="0"/>
              </a:rPr>
              <a:t>(Adam)</a:t>
            </a:r>
            <a:endParaRPr kumimoji="0" lang="en-US" altLang="en-US" sz="6600" b="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ndParaRPr>
          </a:p>
        </p:txBody>
      </p:sp>
    </p:spTree>
    <p:extLst>
      <p:ext uri="{BB962C8B-B14F-4D97-AF65-F5344CB8AC3E}">
        <p14:creationId xmlns:p14="http://schemas.microsoft.com/office/powerpoint/2010/main" val="735374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6B34F399-F3F1-4DEA-933B-19A197BACF69}"/>
              </a:ext>
            </a:extLst>
          </p:cNvPr>
          <p:cNvSpPr txBox="1">
            <a:spLocks noChangeArrowheads="1"/>
          </p:cNvSpPr>
          <p:nvPr/>
        </p:nvSpPr>
        <p:spPr bwMode="auto">
          <a:xfrm>
            <a:off x="6705600" y="1922884"/>
            <a:ext cx="4848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1:20</a:t>
            </a:r>
          </a:p>
        </p:txBody>
      </p:sp>
      <p:sp>
        <p:nvSpPr>
          <p:cNvPr id="4" name="Rectangle 3">
            <a:extLst>
              <a:ext uri="{FF2B5EF4-FFF2-40B4-BE49-F238E27FC236}">
                <a16:creationId xmlns:a16="http://schemas.microsoft.com/office/drawing/2014/main" id="{1562995C-CAFC-4AAA-B3E7-002CC3A88842}"/>
              </a:ext>
            </a:extLst>
          </p:cNvPr>
          <p:cNvSpPr>
            <a:spLocks noChangeArrowheads="1"/>
          </p:cNvSpPr>
          <p:nvPr/>
        </p:nvSpPr>
        <p:spPr bwMode="auto">
          <a:xfrm>
            <a:off x="471550" y="685800"/>
            <a:ext cx="11248900" cy="120032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the waters </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bring forth abundantly the moving creature that hath life…” </a:t>
            </a:r>
          </a:p>
        </p:txBody>
      </p:sp>
      <p:sp>
        <p:nvSpPr>
          <p:cNvPr id="5" name="Text Box 2">
            <a:extLst>
              <a:ext uri="{FF2B5EF4-FFF2-40B4-BE49-F238E27FC236}">
                <a16:creationId xmlns:a16="http://schemas.microsoft.com/office/drawing/2014/main" id="{A0305438-8298-437B-B328-4A5DA4AF4592}"/>
              </a:ext>
            </a:extLst>
          </p:cNvPr>
          <p:cNvSpPr txBox="1">
            <a:spLocks noChangeArrowheads="1"/>
          </p:cNvSpPr>
          <p:nvPr/>
        </p:nvSpPr>
        <p:spPr bwMode="auto">
          <a:xfrm>
            <a:off x="6717254" y="3879166"/>
            <a:ext cx="4848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1:24</a:t>
            </a:r>
          </a:p>
        </p:txBody>
      </p:sp>
      <p:sp>
        <p:nvSpPr>
          <p:cNvPr id="6" name="Rectangle 3">
            <a:extLst>
              <a:ext uri="{FF2B5EF4-FFF2-40B4-BE49-F238E27FC236}">
                <a16:creationId xmlns:a16="http://schemas.microsoft.com/office/drawing/2014/main" id="{E0D18089-31F6-412D-8DD8-1A6B8529D1EF}"/>
              </a:ext>
            </a:extLst>
          </p:cNvPr>
          <p:cNvSpPr>
            <a:spLocks noChangeArrowheads="1"/>
          </p:cNvSpPr>
          <p:nvPr/>
        </p:nvSpPr>
        <p:spPr bwMode="auto">
          <a:xfrm>
            <a:off x="471550" y="2787542"/>
            <a:ext cx="11248900" cy="120032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the earth </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bring forth the living creature after his kind…” </a:t>
            </a:r>
          </a:p>
        </p:txBody>
      </p:sp>
      <p:sp>
        <p:nvSpPr>
          <p:cNvPr id="8" name="Text Box 2">
            <a:extLst>
              <a:ext uri="{FF2B5EF4-FFF2-40B4-BE49-F238E27FC236}">
                <a16:creationId xmlns:a16="http://schemas.microsoft.com/office/drawing/2014/main" id="{3E8626F5-8A6B-4059-BD6C-5994447BB406}"/>
              </a:ext>
            </a:extLst>
          </p:cNvPr>
          <p:cNvSpPr txBox="1">
            <a:spLocks noChangeArrowheads="1"/>
          </p:cNvSpPr>
          <p:nvPr/>
        </p:nvSpPr>
        <p:spPr bwMode="auto">
          <a:xfrm>
            <a:off x="6705600" y="5583090"/>
            <a:ext cx="4848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1:26</a:t>
            </a:r>
          </a:p>
        </p:txBody>
      </p:sp>
      <p:sp>
        <p:nvSpPr>
          <p:cNvPr id="9" name="Rectangle 3">
            <a:extLst>
              <a:ext uri="{FF2B5EF4-FFF2-40B4-BE49-F238E27FC236}">
                <a16:creationId xmlns:a16="http://schemas.microsoft.com/office/drawing/2014/main" id="{251E842C-E097-47D4-9503-46F7EF21E9EA}"/>
              </a:ext>
            </a:extLst>
          </p:cNvPr>
          <p:cNvSpPr>
            <a:spLocks noChangeArrowheads="1"/>
          </p:cNvSpPr>
          <p:nvPr/>
        </p:nvSpPr>
        <p:spPr bwMode="auto">
          <a:xfrm>
            <a:off x="471550" y="4807058"/>
            <a:ext cx="11248900" cy="64633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us </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make man in our image…” </a:t>
            </a:r>
          </a:p>
        </p:txBody>
      </p:sp>
    </p:spTree>
    <p:extLst>
      <p:ext uri="{BB962C8B-B14F-4D97-AF65-F5344CB8AC3E}">
        <p14:creationId xmlns:p14="http://schemas.microsoft.com/office/powerpoint/2010/main" val="13588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1242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172200" y="5776883"/>
            <a:ext cx="5610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Thessalonians 5:23</a:t>
            </a:r>
          </a:p>
        </p:txBody>
      </p:sp>
      <p:sp>
        <p:nvSpPr>
          <p:cNvPr id="7" name="Rectangle 3">
            <a:extLst>
              <a:ext uri="{FF2B5EF4-FFF2-40B4-BE49-F238E27FC236}">
                <a16:creationId xmlns:a16="http://schemas.microsoft.com/office/drawing/2014/main" id="{06914321-7F91-4D1A-9487-973DF79EC9BE}"/>
              </a:ext>
            </a:extLst>
          </p:cNvPr>
          <p:cNvSpPr>
            <a:spLocks noChangeArrowheads="1"/>
          </p:cNvSpPr>
          <p:nvPr/>
        </p:nvSpPr>
        <p:spPr bwMode="auto">
          <a:xfrm>
            <a:off x="666750" y="990600"/>
            <a:ext cx="10858500" cy="3862596"/>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very God of peace sanctify you wholly; and I pray God your whole </a:t>
            </a:r>
            <a:r>
              <a:rPr kumimoji="0" lang="en-US" altLang="en-US" sz="4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spirit and soul and body </a:t>
            </a:r>
            <a:r>
              <a:rPr kumimoji="0" lang="en-US" altLang="en-US" sz="4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be preserved blameless unto the coming of our Lord Jesus Christ.” </a:t>
            </a:r>
          </a:p>
        </p:txBody>
      </p:sp>
    </p:spTree>
    <p:extLst>
      <p:ext uri="{BB962C8B-B14F-4D97-AF65-F5344CB8AC3E}">
        <p14:creationId xmlns:p14="http://schemas.microsoft.com/office/powerpoint/2010/main" val="24310107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609600"/>
            <a:ext cx="10934575"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“Tell us therefore, What </a:t>
            </a:r>
            <a:r>
              <a:rPr kumimoji="0" lang="en-US" altLang="en-US"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thinkest</a:t>
            </a:r>
            <a:r>
              <a:rPr kumimoji="0" lang="en-US" altLang="en-US"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thou?  Is it lawful to give tribute unto Caesar, or not?  But Jesus perceived their wickedness, and said, Why tempt ye me, ye hypocrites?  Shew me the tribute money.  And they brought unto him a penny.  And he saith unto them, </a:t>
            </a:r>
            <a:r>
              <a:rPr kumimoji="0" lang="en-US" altLang="en-US"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Whose is this image and superscription?  </a:t>
            </a:r>
            <a:r>
              <a:rPr kumimoji="0" lang="en-US" altLang="en-US"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They say unto him, Caesar's.  Then saith he unto them, </a:t>
            </a:r>
            <a:r>
              <a:rPr kumimoji="0" lang="en-US" altLang="en-US"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Render therefore unto Caesar the things which are Caesar's; and unto God the things that are God's.</a:t>
            </a:r>
            <a:r>
              <a:rPr kumimoji="0" lang="en-US" altLang="en-US"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Matthew 22:17-21</a:t>
            </a:r>
          </a:p>
        </p:txBody>
      </p:sp>
    </p:spTree>
    <p:extLst>
      <p:ext uri="{BB962C8B-B14F-4D97-AF65-F5344CB8AC3E}">
        <p14:creationId xmlns:p14="http://schemas.microsoft.com/office/powerpoint/2010/main" val="27016490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oin, object, dark, close&#10;&#10;Description automatically generated">
            <a:extLst>
              <a:ext uri="{FF2B5EF4-FFF2-40B4-BE49-F238E27FC236}">
                <a16:creationId xmlns:a16="http://schemas.microsoft.com/office/drawing/2014/main" id="{41114FAB-D484-47D1-8799-EEF7E1602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96962"/>
            <a:ext cx="4837990" cy="4664075"/>
          </a:xfrm>
          <a:prstGeom prst="rect">
            <a:avLst/>
          </a:prstGeom>
        </p:spPr>
      </p:pic>
      <p:sp>
        <p:nvSpPr>
          <p:cNvPr id="6" name="Text Box 2">
            <a:extLst>
              <a:ext uri="{FF2B5EF4-FFF2-40B4-BE49-F238E27FC236}">
                <a16:creationId xmlns:a16="http://schemas.microsoft.com/office/drawing/2014/main" id="{AD522978-A1FD-4831-A165-6E841DD9A3CC}"/>
              </a:ext>
            </a:extLst>
          </p:cNvPr>
          <p:cNvSpPr txBox="1">
            <a:spLocks noChangeArrowheads="1"/>
          </p:cNvSpPr>
          <p:nvPr/>
        </p:nvSpPr>
        <p:spPr bwMode="auto">
          <a:xfrm>
            <a:off x="5943600" y="990600"/>
            <a:ext cx="525965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Whose image </a:t>
            </a:r>
            <a:r>
              <a:rPr kumimoji="0" lang="en-US" altLang="en-US" sz="6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do people see when they look at </a:t>
            </a: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your life</a:t>
            </a:r>
            <a:r>
              <a:rPr kumimoji="0" lang="en-US" altLang="en-US" sz="6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t>
            </a:r>
          </a:p>
        </p:txBody>
      </p:sp>
    </p:spTree>
    <p:extLst>
      <p:ext uri="{BB962C8B-B14F-4D97-AF65-F5344CB8AC3E}">
        <p14:creationId xmlns:p14="http://schemas.microsoft.com/office/powerpoint/2010/main" val="3548253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CAC19F6-4384-4FD4-B494-D3040C140736}"/>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27" name="Text Box 2">
            <a:extLst>
              <a:ext uri="{FF2B5EF4-FFF2-40B4-BE49-F238E27FC236}">
                <a16:creationId xmlns:a16="http://schemas.microsoft.com/office/drawing/2014/main" id="{DF63FF95-6B4F-4D4D-9C17-11B441EB5A98}"/>
              </a:ext>
            </a:extLst>
          </p:cNvPr>
          <p:cNvSpPr txBox="1">
            <a:spLocks noChangeArrowheads="1"/>
          </p:cNvSpPr>
          <p:nvPr/>
        </p:nvSpPr>
        <p:spPr bwMode="auto">
          <a:xfrm>
            <a:off x="1652980" y="3713683"/>
            <a:ext cx="88860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Reflections on the Creation Week</a:t>
            </a:r>
          </a:p>
        </p:txBody>
      </p:sp>
      <p:sp>
        <p:nvSpPr>
          <p:cNvPr id="28" name="Text Box 7">
            <a:extLst>
              <a:ext uri="{FF2B5EF4-FFF2-40B4-BE49-F238E27FC236}">
                <a16:creationId xmlns:a16="http://schemas.microsoft.com/office/drawing/2014/main" id="{853DDA3C-4AB7-4B6E-81DA-70C43A90D7B2}"/>
              </a:ext>
            </a:extLst>
          </p:cNvPr>
          <p:cNvSpPr txBox="1">
            <a:spLocks noChangeArrowheads="1"/>
          </p:cNvSpPr>
          <p:nvPr/>
        </p:nvSpPr>
        <p:spPr bwMode="auto">
          <a:xfrm>
            <a:off x="1828800" y="1518537"/>
            <a:ext cx="8534400" cy="1862048"/>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5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In Six Days</a:t>
            </a:r>
          </a:p>
        </p:txBody>
      </p:sp>
      <p:sp>
        <p:nvSpPr>
          <p:cNvPr id="8" name="Text Box 2">
            <a:extLst>
              <a:ext uri="{FF2B5EF4-FFF2-40B4-BE49-F238E27FC236}">
                <a16:creationId xmlns:a16="http://schemas.microsoft.com/office/drawing/2014/main" id="{ADA8CBCF-A433-478B-BFBF-265EC9892B2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1</a:t>
            </a:r>
          </a:p>
        </p:txBody>
      </p:sp>
      <p:sp>
        <p:nvSpPr>
          <p:cNvPr id="2" name="TextBox 1">
            <a:extLst>
              <a:ext uri="{FF2B5EF4-FFF2-40B4-BE49-F238E27FC236}">
                <a16:creationId xmlns:a16="http://schemas.microsoft.com/office/drawing/2014/main" id="{A4B8C66F-9DC4-DC38-E5C6-232E6FFDF046}"/>
              </a:ext>
            </a:extLst>
          </p:cNvPr>
          <p:cNvSpPr txBox="1"/>
          <p:nvPr/>
        </p:nvSpPr>
        <p:spPr>
          <a:xfrm>
            <a:off x="311727" y="5888181"/>
            <a:ext cx="461818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a:lstStyle>
          <a:p>
            <a:r>
              <a:rPr lang="en-US" sz="2800" b="1" dirty="0">
                <a:latin typeface="Arial"/>
                <a:cs typeface="Arial"/>
              </a:rPr>
              <a:t>By Stephen Lawwell</a:t>
            </a:r>
          </a:p>
        </p:txBody>
      </p:sp>
    </p:spTree>
    <p:extLst>
      <p:ext uri="{BB962C8B-B14F-4D97-AF65-F5344CB8AC3E}">
        <p14:creationId xmlns:p14="http://schemas.microsoft.com/office/powerpoint/2010/main" val="22568038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0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816888"/>
            <a:ext cx="11201400"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the invisible things of him from the creation of the world are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clearly seen</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being understood by the things that are made,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even his eternal power and Godhead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so that they are without excuse...”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Romans 1:20</a:t>
            </a:r>
          </a:p>
        </p:txBody>
      </p:sp>
    </p:spTree>
    <p:extLst>
      <p:ext uri="{BB962C8B-B14F-4D97-AF65-F5344CB8AC3E}">
        <p14:creationId xmlns:p14="http://schemas.microsoft.com/office/powerpoint/2010/main" val="43298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55423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beginning </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God</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created the heaven and the earth.”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a:t>
            </a:r>
          </a:p>
        </p:txBody>
      </p:sp>
      <p:sp>
        <p:nvSpPr>
          <p:cNvPr id="7" name="Rectangle 6">
            <a:extLst>
              <a:ext uri="{FF2B5EF4-FFF2-40B4-BE49-F238E27FC236}">
                <a16:creationId xmlns:a16="http://schemas.microsoft.com/office/drawing/2014/main" id="{213ECD17-2098-40D1-A4D7-007B20E69694}"/>
              </a:ext>
            </a:extLst>
          </p:cNvPr>
          <p:cNvSpPr>
            <a:spLocks noChangeArrowheads="1"/>
          </p:cNvSpPr>
          <p:nvPr/>
        </p:nvSpPr>
        <p:spPr bwMode="auto">
          <a:xfrm>
            <a:off x="4038600" y="3976669"/>
            <a:ext cx="392430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(TIME)</a:t>
            </a:r>
          </a:p>
        </p:txBody>
      </p:sp>
    </p:spTree>
    <p:extLst>
      <p:ext uri="{BB962C8B-B14F-4D97-AF65-F5344CB8AC3E}">
        <p14:creationId xmlns:p14="http://schemas.microsoft.com/office/powerpoint/2010/main" val="4197819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55423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beginning God</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created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heaven </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earth.”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a:t>
            </a:r>
          </a:p>
        </p:txBody>
      </p:sp>
      <p:sp>
        <p:nvSpPr>
          <p:cNvPr id="7" name="Rectangle 6">
            <a:extLst>
              <a:ext uri="{FF2B5EF4-FFF2-40B4-BE49-F238E27FC236}">
                <a16:creationId xmlns:a16="http://schemas.microsoft.com/office/drawing/2014/main" id="{213ECD17-2098-40D1-A4D7-007B20E69694}"/>
              </a:ext>
            </a:extLst>
          </p:cNvPr>
          <p:cNvSpPr>
            <a:spLocks noChangeArrowheads="1"/>
          </p:cNvSpPr>
          <p:nvPr/>
        </p:nvSpPr>
        <p:spPr bwMode="auto">
          <a:xfrm>
            <a:off x="3619500" y="3970555"/>
            <a:ext cx="4953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(SPACE)</a:t>
            </a:r>
          </a:p>
        </p:txBody>
      </p:sp>
    </p:spTree>
    <p:extLst>
      <p:ext uri="{BB962C8B-B14F-4D97-AF65-F5344CB8AC3E}">
        <p14:creationId xmlns:p14="http://schemas.microsoft.com/office/powerpoint/2010/main" val="16365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55423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beginning God</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created </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heaven </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earth</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a:t>
            </a:r>
          </a:p>
        </p:txBody>
      </p:sp>
      <p:sp>
        <p:nvSpPr>
          <p:cNvPr id="7" name="Rectangle 6">
            <a:extLst>
              <a:ext uri="{FF2B5EF4-FFF2-40B4-BE49-F238E27FC236}">
                <a16:creationId xmlns:a16="http://schemas.microsoft.com/office/drawing/2014/main" id="{213ECD17-2098-40D1-A4D7-007B20E69694}"/>
              </a:ext>
            </a:extLst>
          </p:cNvPr>
          <p:cNvSpPr>
            <a:spLocks noChangeArrowheads="1"/>
          </p:cNvSpPr>
          <p:nvPr/>
        </p:nvSpPr>
        <p:spPr bwMode="auto">
          <a:xfrm>
            <a:off x="3295650" y="3970555"/>
            <a:ext cx="56007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(MATTER)</a:t>
            </a:r>
          </a:p>
        </p:txBody>
      </p:sp>
    </p:spTree>
    <p:extLst>
      <p:ext uri="{BB962C8B-B14F-4D97-AF65-F5344CB8AC3E}">
        <p14:creationId xmlns:p14="http://schemas.microsoft.com/office/powerpoint/2010/main" val="2957006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66FAF0D-9AF8-4E3F-91E2-6E1F46BEC995}"/>
              </a:ext>
            </a:extLst>
          </p:cNvPr>
          <p:cNvPicPr>
            <a:picLocks noChangeAspect="1"/>
          </p:cNvPicPr>
          <p:nvPr/>
        </p:nvPicPr>
        <p:blipFill rotWithShape="1">
          <a:blip r:embed="rId2">
            <a:extLst>
              <a:ext uri="{28A0092B-C50C-407E-A947-70E740481C1C}">
                <a14:useLocalDpi xmlns:a14="http://schemas.microsoft.com/office/drawing/2010/main" val="0"/>
              </a:ext>
            </a:extLst>
          </a:blip>
          <a:srcRect r="18111" b="-2"/>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8" name="Picture 7" descr="A picture containing wall&#10;&#10;Description generated with very high confidence">
            <a:extLst>
              <a:ext uri="{FF2B5EF4-FFF2-40B4-BE49-F238E27FC236}">
                <a16:creationId xmlns:a16="http://schemas.microsoft.com/office/drawing/2014/main" id="{77B2148E-BF7A-4140-ADAE-FC8DB9D82352}"/>
              </a:ext>
            </a:extLst>
          </p:cNvPr>
          <p:cNvPicPr>
            <a:picLocks noChangeAspect="1"/>
          </p:cNvPicPr>
          <p:nvPr/>
        </p:nvPicPr>
        <p:blipFill rotWithShape="1">
          <a:blip r:embed="rId3">
            <a:extLst>
              <a:ext uri="{28A0092B-C50C-407E-A947-70E740481C1C}">
                <a14:useLocalDpi xmlns:a14="http://schemas.microsoft.com/office/drawing/2010/main" val="0"/>
              </a:ext>
            </a:extLst>
          </a:blip>
          <a:srcRect t="25941" b="14010"/>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0" name="Picture 9" descr="A large clock mounted to the side&#10;&#10;Description generated with very high confidence">
            <a:extLst>
              <a:ext uri="{FF2B5EF4-FFF2-40B4-BE49-F238E27FC236}">
                <a16:creationId xmlns:a16="http://schemas.microsoft.com/office/drawing/2014/main" id="{0C8F9D6B-59EA-49C9-8D7B-3A06DC26D9B2}"/>
              </a:ext>
            </a:extLst>
          </p:cNvPr>
          <p:cNvPicPr>
            <a:picLocks noChangeAspect="1"/>
          </p:cNvPicPr>
          <p:nvPr/>
        </p:nvPicPr>
        <p:blipFill rotWithShape="1">
          <a:blip r:embed="rId4">
            <a:extLst>
              <a:ext uri="{28A0092B-C50C-407E-A947-70E740481C1C}">
                <a14:useLocalDpi xmlns:a14="http://schemas.microsoft.com/office/drawing/2010/main" val="0"/>
              </a:ext>
            </a:extLst>
          </a:blip>
          <a:srcRect t="8598" r="1"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15" name="Rectangle 14">
            <a:extLst>
              <a:ext uri="{FF2B5EF4-FFF2-40B4-BE49-F238E27FC236}">
                <a16:creationId xmlns:a16="http://schemas.microsoft.com/office/drawing/2014/main" id="{4965E010-82E9-42FF-B3F7-889A3B9B3517}"/>
              </a:ext>
            </a:extLst>
          </p:cNvPr>
          <p:cNvSpPr>
            <a:spLocks noChangeArrowheads="1"/>
          </p:cNvSpPr>
          <p:nvPr/>
        </p:nvSpPr>
        <p:spPr bwMode="auto">
          <a:xfrm>
            <a:off x="631133" y="2644170"/>
            <a:ext cx="998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CONTINUUM</a:t>
            </a:r>
          </a:p>
        </p:txBody>
      </p:sp>
    </p:spTree>
    <p:extLst>
      <p:ext uri="{BB962C8B-B14F-4D97-AF65-F5344CB8AC3E}">
        <p14:creationId xmlns:p14="http://schemas.microsoft.com/office/powerpoint/2010/main" val="375704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ADBC1-8AE8-49EC-A328-017F2DA23C04}"/>
              </a:ext>
            </a:extLst>
          </p:cNvPr>
          <p:cNvSpPr/>
          <p:nvPr/>
        </p:nvSpPr>
        <p:spPr>
          <a:xfrm>
            <a:off x="0" y="14748"/>
            <a:ext cx="12160045" cy="227002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a:t>
            </a:r>
          </a:p>
        </p:txBody>
      </p:sp>
      <p:sp>
        <p:nvSpPr>
          <p:cNvPr id="10" name="Rectangle 9">
            <a:extLst>
              <a:ext uri="{FF2B5EF4-FFF2-40B4-BE49-F238E27FC236}">
                <a16:creationId xmlns:a16="http://schemas.microsoft.com/office/drawing/2014/main" id="{91A1A012-0064-426D-ADF2-A8485D99170C}"/>
              </a:ext>
            </a:extLst>
          </p:cNvPr>
          <p:cNvSpPr/>
          <p:nvPr/>
        </p:nvSpPr>
        <p:spPr>
          <a:xfrm>
            <a:off x="4917" y="2301978"/>
            <a:ext cx="12160045" cy="227002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SPACE</a:t>
            </a:r>
          </a:p>
        </p:txBody>
      </p:sp>
      <p:sp>
        <p:nvSpPr>
          <p:cNvPr id="11" name="Rectangle 10">
            <a:extLst>
              <a:ext uri="{FF2B5EF4-FFF2-40B4-BE49-F238E27FC236}">
                <a16:creationId xmlns:a16="http://schemas.microsoft.com/office/drawing/2014/main" id="{B1B2B81B-C4C7-4066-B63F-A329B793F503}"/>
              </a:ext>
            </a:extLst>
          </p:cNvPr>
          <p:cNvSpPr/>
          <p:nvPr/>
        </p:nvSpPr>
        <p:spPr>
          <a:xfrm>
            <a:off x="12291" y="4587978"/>
            <a:ext cx="12160045" cy="227002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MATTER</a:t>
            </a:r>
          </a:p>
        </p:txBody>
      </p:sp>
      <p:sp>
        <p:nvSpPr>
          <p:cNvPr id="3" name="Rectangle 2">
            <a:extLst>
              <a:ext uri="{FF2B5EF4-FFF2-40B4-BE49-F238E27FC236}">
                <a16:creationId xmlns:a16="http://schemas.microsoft.com/office/drawing/2014/main" id="{3B2765D9-D90F-415D-B2CC-C37D8AA36188}"/>
              </a:ext>
            </a:extLst>
          </p:cNvPr>
          <p:cNvSpPr/>
          <p:nvPr/>
        </p:nvSpPr>
        <p:spPr>
          <a:xfrm>
            <a:off x="12291" y="0"/>
            <a:ext cx="1740309" cy="6843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UNIVERSE</a:t>
            </a:r>
          </a:p>
        </p:txBody>
      </p:sp>
    </p:spTree>
    <p:extLst>
      <p:ext uri="{BB962C8B-B14F-4D97-AF65-F5344CB8AC3E}">
        <p14:creationId xmlns:p14="http://schemas.microsoft.com/office/powerpoint/2010/main" val="1879781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2765D9-D90F-415D-B2CC-C37D8AA36188}"/>
              </a:ext>
            </a:extLst>
          </p:cNvPr>
          <p:cNvSpPr/>
          <p:nvPr/>
        </p:nvSpPr>
        <p:spPr>
          <a:xfrm>
            <a:off x="12291" y="0"/>
            <a:ext cx="1740309" cy="6843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UNIVERSE</a:t>
            </a:r>
          </a:p>
        </p:txBody>
      </p:sp>
      <p:sp>
        <p:nvSpPr>
          <p:cNvPr id="6" name="Rectangle 5">
            <a:extLst>
              <a:ext uri="{FF2B5EF4-FFF2-40B4-BE49-F238E27FC236}">
                <a16:creationId xmlns:a16="http://schemas.microsoft.com/office/drawing/2014/main" id="{E61B80DF-177B-4153-AAD0-956FB1192FD1}"/>
              </a:ext>
            </a:extLst>
          </p:cNvPr>
          <p:cNvSpPr>
            <a:spLocks noChangeArrowheads="1"/>
          </p:cNvSpPr>
          <p:nvPr/>
        </p:nvSpPr>
        <p:spPr bwMode="auto">
          <a:xfrm>
            <a:off x="1088136" y="543139"/>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TIME</a:t>
            </a:r>
          </a:p>
        </p:txBody>
      </p:sp>
      <p:sp>
        <p:nvSpPr>
          <p:cNvPr id="7" name="Rectangle 6">
            <a:extLst>
              <a:ext uri="{FF2B5EF4-FFF2-40B4-BE49-F238E27FC236}">
                <a16:creationId xmlns:a16="http://schemas.microsoft.com/office/drawing/2014/main" id="{6E888D40-BE14-4895-A6FC-8D16EC7B0775}"/>
              </a:ext>
            </a:extLst>
          </p:cNvPr>
          <p:cNvSpPr>
            <a:spLocks noChangeArrowheads="1"/>
          </p:cNvSpPr>
          <p:nvPr/>
        </p:nvSpPr>
        <p:spPr bwMode="auto">
          <a:xfrm>
            <a:off x="1092708" y="2840724"/>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SPACE</a:t>
            </a:r>
          </a:p>
        </p:txBody>
      </p:sp>
      <p:sp>
        <p:nvSpPr>
          <p:cNvPr id="8" name="Rectangle 7">
            <a:extLst>
              <a:ext uri="{FF2B5EF4-FFF2-40B4-BE49-F238E27FC236}">
                <a16:creationId xmlns:a16="http://schemas.microsoft.com/office/drawing/2014/main" id="{75110643-9F02-4696-8A45-904D072D7045}"/>
              </a:ext>
            </a:extLst>
          </p:cNvPr>
          <p:cNvSpPr>
            <a:spLocks noChangeArrowheads="1"/>
          </p:cNvSpPr>
          <p:nvPr/>
        </p:nvSpPr>
        <p:spPr bwMode="auto">
          <a:xfrm>
            <a:off x="1097280" y="5113925"/>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MATTER</a:t>
            </a:r>
          </a:p>
        </p:txBody>
      </p:sp>
    </p:spTree>
    <p:extLst>
      <p:ext uri="{BB962C8B-B14F-4D97-AF65-F5344CB8AC3E}">
        <p14:creationId xmlns:p14="http://schemas.microsoft.com/office/powerpoint/2010/main" val="3798192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2765D9-D90F-415D-B2CC-C37D8AA36188}"/>
              </a:ext>
            </a:extLst>
          </p:cNvPr>
          <p:cNvSpPr/>
          <p:nvPr/>
        </p:nvSpPr>
        <p:spPr>
          <a:xfrm>
            <a:off x="12291" y="0"/>
            <a:ext cx="1740309" cy="6843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p>
        </p:txBody>
      </p:sp>
      <p:sp>
        <p:nvSpPr>
          <p:cNvPr id="6" name="Rectangle 5">
            <a:extLst>
              <a:ext uri="{FF2B5EF4-FFF2-40B4-BE49-F238E27FC236}">
                <a16:creationId xmlns:a16="http://schemas.microsoft.com/office/drawing/2014/main" id="{E61B80DF-177B-4153-AAD0-956FB1192FD1}"/>
              </a:ext>
            </a:extLst>
          </p:cNvPr>
          <p:cNvSpPr>
            <a:spLocks noChangeArrowheads="1"/>
          </p:cNvSpPr>
          <p:nvPr/>
        </p:nvSpPr>
        <p:spPr bwMode="auto">
          <a:xfrm>
            <a:off x="1088136" y="543139"/>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FATHER</a:t>
            </a:r>
          </a:p>
        </p:txBody>
      </p:sp>
      <p:sp>
        <p:nvSpPr>
          <p:cNvPr id="7" name="Rectangle 6">
            <a:extLst>
              <a:ext uri="{FF2B5EF4-FFF2-40B4-BE49-F238E27FC236}">
                <a16:creationId xmlns:a16="http://schemas.microsoft.com/office/drawing/2014/main" id="{6E888D40-BE14-4895-A6FC-8D16EC7B0775}"/>
              </a:ext>
            </a:extLst>
          </p:cNvPr>
          <p:cNvSpPr>
            <a:spLocks noChangeArrowheads="1"/>
          </p:cNvSpPr>
          <p:nvPr/>
        </p:nvSpPr>
        <p:spPr bwMode="auto">
          <a:xfrm>
            <a:off x="1092708" y="2840724"/>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SON</a:t>
            </a:r>
          </a:p>
        </p:txBody>
      </p:sp>
      <p:sp>
        <p:nvSpPr>
          <p:cNvPr id="8" name="Rectangle 7">
            <a:extLst>
              <a:ext uri="{FF2B5EF4-FFF2-40B4-BE49-F238E27FC236}">
                <a16:creationId xmlns:a16="http://schemas.microsoft.com/office/drawing/2014/main" id="{75110643-9F02-4696-8A45-904D072D7045}"/>
              </a:ext>
            </a:extLst>
          </p:cNvPr>
          <p:cNvSpPr>
            <a:spLocks noChangeArrowheads="1"/>
          </p:cNvSpPr>
          <p:nvPr/>
        </p:nvSpPr>
        <p:spPr bwMode="auto">
          <a:xfrm>
            <a:off x="1097280" y="5113925"/>
            <a:ext cx="998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HOLY SPIRIT</a:t>
            </a:r>
          </a:p>
        </p:txBody>
      </p:sp>
    </p:spTree>
    <p:extLst>
      <p:ext uri="{BB962C8B-B14F-4D97-AF65-F5344CB8AC3E}">
        <p14:creationId xmlns:p14="http://schemas.microsoft.com/office/powerpoint/2010/main" val="380370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124664"/>
            <a:ext cx="11201400" cy="390876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 applied mine heart to know, and </a:t>
            </a:r>
            <a:r>
              <a:rPr kumimoji="0" lang="en-US" altLang="en-US" sz="6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to search</a:t>
            </a: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to seek out wisdom, and the </a:t>
            </a:r>
            <a:r>
              <a:rPr kumimoji="0" lang="en-US" altLang="en-US" sz="6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reason of things</a:t>
            </a: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Ecclesiastes 7:25</a:t>
            </a:r>
          </a:p>
        </p:txBody>
      </p:sp>
    </p:spTree>
    <p:extLst>
      <p:ext uri="{BB962C8B-B14F-4D97-AF65-F5344CB8AC3E}">
        <p14:creationId xmlns:p14="http://schemas.microsoft.com/office/powerpoint/2010/main" val="4168436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D46B2BE-455C-424A-AD17-C96C23090886}"/>
              </a:ext>
            </a:extLst>
          </p:cNvPr>
          <p:cNvSpPr>
            <a:spLocks noChangeArrowheads="1"/>
          </p:cNvSpPr>
          <p:nvPr/>
        </p:nvSpPr>
        <p:spPr bwMode="auto">
          <a:xfrm>
            <a:off x="382523" y="963304"/>
            <a:ext cx="1142695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How can </a:t>
            </a: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three things </a:t>
            </a: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completely make up something and still be one?</a:t>
            </a:r>
          </a:p>
        </p:txBody>
      </p:sp>
      <p:sp>
        <p:nvSpPr>
          <p:cNvPr id="18" name="Rectangle 3">
            <a:extLst>
              <a:ext uri="{FF2B5EF4-FFF2-40B4-BE49-F238E27FC236}">
                <a16:creationId xmlns:a16="http://schemas.microsoft.com/office/drawing/2014/main" id="{145E607D-A484-4326-9231-20A50738C3E3}"/>
              </a:ext>
            </a:extLst>
          </p:cNvPr>
          <p:cNvSpPr>
            <a:spLocks noChangeArrowheads="1"/>
          </p:cNvSpPr>
          <p:nvPr/>
        </p:nvSpPr>
        <p:spPr bwMode="auto">
          <a:xfrm>
            <a:off x="382523" y="4525090"/>
            <a:ext cx="1142695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1    1    1 = </a:t>
            </a:r>
            <a:r>
              <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4" name="Rectangle 3">
            <a:extLst>
              <a:ext uri="{FF2B5EF4-FFF2-40B4-BE49-F238E27FC236}">
                <a16:creationId xmlns:a16="http://schemas.microsoft.com/office/drawing/2014/main" id="{AF119AA7-F028-4B3C-921C-4AB76CE7232F}"/>
              </a:ext>
            </a:extLst>
          </p:cNvPr>
          <p:cNvSpPr>
            <a:spLocks noChangeArrowheads="1"/>
          </p:cNvSpPr>
          <p:nvPr/>
        </p:nvSpPr>
        <p:spPr bwMode="auto">
          <a:xfrm>
            <a:off x="3352800" y="4510780"/>
            <a:ext cx="16748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6" name="Rectangle 5">
            <a:extLst>
              <a:ext uri="{FF2B5EF4-FFF2-40B4-BE49-F238E27FC236}">
                <a16:creationId xmlns:a16="http://schemas.microsoft.com/office/drawing/2014/main" id="{3B710EA7-0054-448C-9EEA-24DB314FF35C}"/>
              </a:ext>
            </a:extLst>
          </p:cNvPr>
          <p:cNvSpPr>
            <a:spLocks noChangeArrowheads="1"/>
          </p:cNvSpPr>
          <p:nvPr/>
        </p:nvSpPr>
        <p:spPr bwMode="auto">
          <a:xfrm>
            <a:off x="5258560" y="4460871"/>
            <a:ext cx="16748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80416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D46B2BE-455C-424A-AD17-C96C23090886}"/>
              </a:ext>
            </a:extLst>
          </p:cNvPr>
          <p:cNvSpPr>
            <a:spLocks noChangeArrowheads="1"/>
          </p:cNvSpPr>
          <p:nvPr/>
        </p:nvSpPr>
        <p:spPr bwMode="auto">
          <a:xfrm>
            <a:off x="382523" y="963304"/>
            <a:ext cx="1142695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How can </a:t>
            </a: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three things </a:t>
            </a: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completely make up something and still be one?</a:t>
            </a:r>
          </a:p>
        </p:txBody>
      </p:sp>
      <p:sp>
        <p:nvSpPr>
          <p:cNvPr id="17" name="Rectangle 16">
            <a:extLst>
              <a:ext uri="{FF2B5EF4-FFF2-40B4-BE49-F238E27FC236}">
                <a16:creationId xmlns:a16="http://schemas.microsoft.com/office/drawing/2014/main" id="{C68DB2F9-DFE9-49C8-BACA-6687784EB575}"/>
              </a:ext>
            </a:extLst>
          </p:cNvPr>
          <p:cNvSpPr>
            <a:spLocks noChangeArrowheads="1"/>
          </p:cNvSpPr>
          <p:nvPr/>
        </p:nvSpPr>
        <p:spPr bwMode="auto">
          <a:xfrm>
            <a:off x="3346947" y="4399316"/>
            <a:ext cx="16748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srgbClr val="FFFF00"/>
                </a:solidFill>
                <a:effectLst>
                  <a:glow rad="127000">
                    <a:prstClr val="black">
                      <a:alpha val="40000"/>
                    </a:prstClr>
                  </a:glow>
                </a:effectLst>
                <a:uLnTx/>
                <a:uFillTx/>
                <a:latin typeface="Avenir LT Std 65 Medium" panose="020B0603020203020204" pitchFamily="34" charset="0"/>
                <a:ea typeface="+mn-ea"/>
                <a:cs typeface="Arial" panose="020B0604020202020204" pitchFamily="34" charset="0"/>
              </a:rPr>
              <a:t>x</a:t>
            </a:r>
          </a:p>
        </p:txBody>
      </p:sp>
      <p:sp>
        <p:nvSpPr>
          <p:cNvPr id="19" name="Rectangle 18">
            <a:extLst>
              <a:ext uri="{FF2B5EF4-FFF2-40B4-BE49-F238E27FC236}">
                <a16:creationId xmlns:a16="http://schemas.microsoft.com/office/drawing/2014/main" id="{7FCD647B-8E9C-48C1-94D0-A8FAB10717B0}"/>
              </a:ext>
            </a:extLst>
          </p:cNvPr>
          <p:cNvSpPr>
            <a:spLocks noChangeArrowheads="1"/>
          </p:cNvSpPr>
          <p:nvPr/>
        </p:nvSpPr>
        <p:spPr bwMode="auto">
          <a:xfrm>
            <a:off x="5257800" y="4399316"/>
            <a:ext cx="16748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srgbClr val="FFFF00"/>
                </a:solidFill>
                <a:effectLst>
                  <a:glow rad="127000">
                    <a:prstClr val="black">
                      <a:alpha val="40000"/>
                    </a:prstClr>
                  </a:glow>
                </a:effectLst>
                <a:uLnTx/>
                <a:uFillTx/>
                <a:latin typeface="Avenir LT Std 65 Medium" panose="020B0603020203020204" pitchFamily="34" charset="0"/>
                <a:ea typeface="+mn-ea"/>
                <a:cs typeface="Arial" panose="020B0604020202020204" pitchFamily="34" charset="0"/>
              </a:rPr>
              <a:t>x</a:t>
            </a:r>
          </a:p>
        </p:txBody>
      </p:sp>
      <p:sp>
        <p:nvSpPr>
          <p:cNvPr id="20" name="Rectangle 19">
            <a:extLst>
              <a:ext uri="{FF2B5EF4-FFF2-40B4-BE49-F238E27FC236}">
                <a16:creationId xmlns:a16="http://schemas.microsoft.com/office/drawing/2014/main" id="{9C954545-6AD1-489B-96D5-FA713DBC3F2F}"/>
              </a:ext>
            </a:extLst>
          </p:cNvPr>
          <p:cNvSpPr>
            <a:spLocks noChangeArrowheads="1"/>
          </p:cNvSpPr>
          <p:nvPr/>
        </p:nvSpPr>
        <p:spPr bwMode="auto">
          <a:xfrm>
            <a:off x="8077200" y="4525090"/>
            <a:ext cx="16748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1</a:t>
            </a:r>
            <a:endParaRPr kumimoji="0" lang="en-US" altLang="en-US" sz="9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ndParaRPr>
          </a:p>
        </p:txBody>
      </p:sp>
      <p:sp>
        <p:nvSpPr>
          <p:cNvPr id="21" name="Rectangle 3">
            <a:extLst>
              <a:ext uri="{FF2B5EF4-FFF2-40B4-BE49-F238E27FC236}">
                <a16:creationId xmlns:a16="http://schemas.microsoft.com/office/drawing/2014/main" id="{A188DD11-768E-4CF6-89EB-247AA8A48EE8}"/>
              </a:ext>
            </a:extLst>
          </p:cNvPr>
          <p:cNvSpPr>
            <a:spLocks noChangeArrowheads="1"/>
          </p:cNvSpPr>
          <p:nvPr/>
        </p:nvSpPr>
        <p:spPr bwMode="auto">
          <a:xfrm>
            <a:off x="371765" y="4530218"/>
            <a:ext cx="105140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1    1    1 = </a:t>
            </a:r>
            <a:endPar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78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F490E72-B93F-4FAB-886A-99F68992608F}"/>
              </a:ext>
            </a:extLst>
          </p:cNvPr>
          <p:cNvSpPr>
            <a:spLocks noChangeArrowheads="1"/>
          </p:cNvSpPr>
          <p:nvPr/>
        </p:nvSpPr>
        <p:spPr bwMode="auto">
          <a:xfrm>
            <a:off x="1295400" y="1280755"/>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FUTURE</a:t>
            </a:r>
          </a:p>
        </p:txBody>
      </p:sp>
      <p:sp>
        <p:nvSpPr>
          <p:cNvPr id="4" name="Rectangle 3">
            <a:extLst>
              <a:ext uri="{FF2B5EF4-FFF2-40B4-BE49-F238E27FC236}">
                <a16:creationId xmlns:a16="http://schemas.microsoft.com/office/drawing/2014/main" id="{DF74B430-8EC7-4563-AED3-53584E13587E}"/>
              </a:ext>
            </a:extLst>
          </p:cNvPr>
          <p:cNvSpPr>
            <a:spLocks noChangeArrowheads="1"/>
          </p:cNvSpPr>
          <p:nvPr/>
        </p:nvSpPr>
        <p:spPr bwMode="auto">
          <a:xfrm>
            <a:off x="1295400" y="2728555"/>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PRESENT</a:t>
            </a:r>
          </a:p>
        </p:txBody>
      </p:sp>
      <p:sp>
        <p:nvSpPr>
          <p:cNvPr id="6" name="Rectangle 3">
            <a:extLst>
              <a:ext uri="{FF2B5EF4-FFF2-40B4-BE49-F238E27FC236}">
                <a16:creationId xmlns:a16="http://schemas.microsoft.com/office/drawing/2014/main" id="{CAD17271-19A4-4FA4-A536-9609436CD7A8}"/>
              </a:ext>
            </a:extLst>
          </p:cNvPr>
          <p:cNvSpPr>
            <a:spLocks noChangeArrowheads="1"/>
          </p:cNvSpPr>
          <p:nvPr/>
        </p:nvSpPr>
        <p:spPr bwMode="auto">
          <a:xfrm>
            <a:off x="1295400" y="4176355"/>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PAST</a:t>
            </a:r>
          </a:p>
        </p:txBody>
      </p:sp>
      <p:sp>
        <p:nvSpPr>
          <p:cNvPr id="2" name="Arrow: Right 1">
            <a:extLst>
              <a:ext uri="{FF2B5EF4-FFF2-40B4-BE49-F238E27FC236}">
                <a16:creationId xmlns:a16="http://schemas.microsoft.com/office/drawing/2014/main" id="{02118DFC-48EF-43FC-8222-F8DE3B7ADA41}"/>
              </a:ext>
            </a:extLst>
          </p:cNvPr>
          <p:cNvSpPr/>
          <p:nvPr/>
        </p:nvSpPr>
        <p:spPr>
          <a:xfrm>
            <a:off x="6667500" y="1652319"/>
            <a:ext cx="9906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Arrow: Right 6">
            <a:extLst>
              <a:ext uri="{FF2B5EF4-FFF2-40B4-BE49-F238E27FC236}">
                <a16:creationId xmlns:a16="http://schemas.microsoft.com/office/drawing/2014/main" id="{C30693FF-318E-4378-839A-CE0645F5DAD8}"/>
              </a:ext>
            </a:extLst>
          </p:cNvPr>
          <p:cNvSpPr/>
          <p:nvPr/>
        </p:nvSpPr>
        <p:spPr>
          <a:xfrm>
            <a:off x="6667500" y="3100119"/>
            <a:ext cx="9906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Arrow: Right 7">
            <a:extLst>
              <a:ext uri="{FF2B5EF4-FFF2-40B4-BE49-F238E27FC236}">
                <a16:creationId xmlns:a16="http://schemas.microsoft.com/office/drawing/2014/main" id="{DDC4434A-767F-4C43-B765-3175EC983ACE}"/>
              </a:ext>
            </a:extLst>
          </p:cNvPr>
          <p:cNvSpPr/>
          <p:nvPr/>
        </p:nvSpPr>
        <p:spPr>
          <a:xfrm>
            <a:off x="6667500" y="4547919"/>
            <a:ext cx="990600" cy="4572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583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2" name="Arrow: Right 11">
            <a:extLst>
              <a:ext uri="{FF2B5EF4-FFF2-40B4-BE49-F238E27FC236}">
                <a16:creationId xmlns:a16="http://schemas.microsoft.com/office/drawing/2014/main" id="{E400CB0B-AB78-4D48-A9BF-0ED4870EA274}"/>
              </a:ext>
            </a:extLst>
          </p:cNvPr>
          <p:cNvSpPr/>
          <p:nvPr/>
        </p:nvSpPr>
        <p:spPr>
          <a:xfrm rot="7679734">
            <a:off x="1400339" y="4462769"/>
            <a:ext cx="3388917"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A8D42F29-73DC-48AB-B0A3-073A3DAF2EF6}"/>
              </a:ext>
            </a:extLst>
          </p:cNvPr>
          <p:cNvSpPr>
            <a:spLocks noChangeArrowheads="1"/>
          </p:cNvSpPr>
          <p:nvPr/>
        </p:nvSpPr>
        <p:spPr bwMode="auto">
          <a:xfrm>
            <a:off x="217588" y="4167404"/>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DEPTH</a:t>
            </a:r>
          </a:p>
        </p:txBody>
      </p:sp>
      <p:sp>
        <p:nvSpPr>
          <p:cNvPr id="14" name="Arrow: Right 13">
            <a:extLst>
              <a:ext uri="{FF2B5EF4-FFF2-40B4-BE49-F238E27FC236}">
                <a16:creationId xmlns:a16="http://schemas.microsoft.com/office/drawing/2014/main" id="{350BD7F0-577C-414F-A60B-C5BF10223570}"/>
              </a:ext>
            </a:extLst>
          </p:cNvPr>
          <p:cNvSpPr/>
          <p:nvPr/>
        </p:nvSpPr>
        <p:spPr>
          <a:xfrm>
            <a:off x="3810000" y="3254657"/>
            <a:ext cx="76962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3B065AFA-DC7A-4170-9AF0-EA9AD96154B9}"/>
              </a:ext>
            </a:extLst>
          </p:cNvPr>
          <p:cNvSpPr>
            <a:spLocks noChangeArrowheads="1"/>
          </p:cNvSpPr>
          <p:nvPr/>
        </p:nvSpPr>
        <p:spPr bwMode="auto">
          <a:xfrm>
            <a:off x="5867400" y="2957155"/>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WIDTH</a:t>
            </a:r>
          </a:p>
        </p:txBody>
      </p:sp>
      <p:sp>
        <p:nvSpPr>
          <p:cNvPr id="16" name="Arrow: Right 15">
            <a:extLst>
              <a:ext uri="{FF2B5EF4-FFF2-40B4-BE49-F238E27FC236}">
                <a16:creationId xmlns:a16="http://schemas.microsoft.com/office/drawing/2014/main" id="{0BB40B94-8862-48A0-9B0F-67D988A5EFED}"/>
              </a:ext>
            </a:extLst>
          </p:cNvPr>
          <p:cNvSpPr/>
          <p:nvPr/>
        </p:nvSpPr>
        <p:spPr>
          <a:xfrm rot="16200000">
            <a:off x="2403503" y="1794516"/>
            <a:ext cx="316961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2A2A5120-1761-4327-AC3F-BCF5396C4890}"/>
              </a:ext>
            </a:extLst>
          </p:cNvPr>
          <p:cNvSpPr>
            <a:spLocks noChangeArrowheads="1"/>
          </p:cNvSpPr>
          <p:nvPr/>
        </p:nvSpPr>
        <p:spPr bwMode="auto">
          <a:xfrm>
            <a:off x="1143000" y="1284420"/>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HEIGHT</a:t>
            </a:r>
          </a:p>
        </p:txBody>
      </p:sp>
    </p:spTree>
    <p:extLst>
      <p:ext uri="{BB962C8B-B14F-4D97-AF65-F5344CB8AC3E}">
        <p14:creationId xmlns:p14="http://schemas.microsoft.com/office/powerpoint/2010/main" val="256023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cup, bottle, indoor, water&#10;&#10;Description generated with very high confidence">
            <a:extLst>
              <a:ext uri="{FF2B5EF4-FFF2-40B4-BE49-F238E27FC236}">
                <a16:creationId xmlns:a16="http://schemas.microsoft.com/office/drawing/2014/main" id="{8CDB6E13-684F-4F26-AE89-F3B075DED862}"/>
              </a:ext>
            </a:extLst>
          </p:cNvPr>
          <p:cNvPicPr>
            <a:picLocks noChangeAspect="1"/>
          </p:cNvPicPr>
          <p:nvPr/>
        </p:nvPicPr>
        <p:blipFill rotWithShape="1">
          <a:blip r:embed="rId2">
            <a:extLst>
              <a:ext uri="{28A0092B-C50C-407E-A947-70E740481C1C}">
                <a14:useLocalDpi xmlns:a14="http://schemas.microsoft.com/office/drawing/2010/main" val="0"/>
              </a:ext>
            </a:extLst>
          </a:blip>
          <a:srcRect t="5500" r="-3" b="8647"/>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Picture 2" descr="A picture containing indoor, drinking water, ice, ground&#10;&#10;Description generated with high confidence">
            <a:extLst>
              <a:ext uri="{FF2B5EF4-FFF2-40B4-BE49-F238E27FC236}">
                <a16:creationId xmlns:a16="http://schemas.microsoft.com/office/drawing/2014/main" id="{0122CA75-5B10-4466-922C-49BD039C7B31}"/>
              </a:ext>
            </a:extLst>
          </p:cNvPr>
          <p:cNvPicPr>
            <a:picLocks noChangeAspect="1"/>
          </p:cNvPicPr>
          <p:nvPr/>
        </p:nvPicPr>
        <p:blipFill rotWithShape="1">
          <a:blip r:embed="rId3">
            <a:extLst>
              <a:ext uri="{28A0092B-C50C-407E-A947-70E740481C1C}">
                <a14:useLocalDpi xmlns:a14="http://schemas.microsoft.com/office/drawing/2010/main" val="0"/>
              </a:ext>
            </a:extLst>
          </a:blip>
          <a:srcRect t="35530" b="13849"/>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8" name="Picture 7" descr="A picture containing sky, kitchenware&#10;&#10;Description generated with very high confidence">
            <a:extLst>
              <a:ext uri="{FF2B5EF4-FFF2-40B4-BE49-F238E27FC236}">
                <a16:creationId xmlns:a16="http://schemas.microsoft.com/office/drawing/2014/main" id="{B64A785C-7444-4715-A16C-507183507484}"/>
              </a:ext>
            </a:extLst>
          </p:cNvPr>
          <p:cNvPicPr>
            <a:picLocks noChangeAspect="1"/>
          </p:cNvPicPr>
          <p:nvPr/>
        </p:nvPicPr>
        <p:blipFill rotWithShape="1">
          <a:blip r:embed="rId4">
            <a:extLst>
              <a:ext uri="{28A0092B-C50C-407E-A947-70E740481C1C}">
                <a14:useLocalDpi xmlns:a14="http://schemas.microsoft.com/office/drawing/2010/main" val="0"/>
              </a:ext>
            </a:extLst>
          </a:blip>
          <a:srcRect l="8308" r="26048"/>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11" name="Rectangle 3">
            <a:extLst>
              <a:ext uri="{FF2B5EF4-FFF2-40B4-BE49-F238E27FC236}">
                <a16:creationId xmlns:a16="http://schemas.microsoft.com/office/drawing/2014/main" id="{448EA948-0176-4513-A0F7-5F45EE8AEA54}"/>
              </a:ext>
            </a:extLst>
          </p:cNvPr>
          <p:cNvSpPr>
            <a:spLocks noChangeArrowheads="1"/>
          </p:cNvSpPr>
          <p:nvPr/>
        </p:nvSpPr>
        <p:spPr bwMode="auto">
          <a:xfrm>
            <a:off x="4596844" y="4158067"/>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SOLID</a:t>
            </a:r>
          </a:p>
        </p:txBody>
      </p:sp>
      <p:sp>
        <p:nvSpPr>
          <p:cNvPr id="12" name="Rectangle 11">
            <a:extLst>
              <a:ext uri="{FF2B5EF4-FFF2-40B4-BE49-F238E27FC236}">
                <a16:creationId xmlns:a16="http://schemas.microsoft.com/office/drawing/2014/main" id="{E0792396-EFC0-4D95-BCDD-7E4014A2A595}"/>
              </a:ext>
            </a:extLst>
          </p:cNvPr>
          <p:cNvSpPr>
            <a:spLocks noChangeArrowheads="1"/>
          </p:cNvSpPr>
          <p:nvPr/>
        </p:nvSpPr>
        <p:spPr bwMode="auto">
          <a:xfrm>
            <a:off x="5384161" y="2251597"/>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LIQUID</a:t>
            </a:r>
          </a:p>
        </p:txBody>
      </p:sp>
      <p:sp>
        <p:nvSpPr>
          <p:cNvPr id="14" name="Rectangle 3">
            <a:extLst>
              <a:ext uri="{FF2B5EF4-FFF2-40B4-BE49-F238E27FC236}">
                <a16:creationId xmlns:a16="http://schemas.microsoft.com/office/drawing/2014/main" id="{7D397143-AB86-4367-854C-D762BD121F48}"/>
              </a:ext>
            </a:extLst>
          </p:cNvPr>
          <p:cNvSpPr>
            <a:spLocks noChangeArrowheads="1"/>
          </p:cNvSpPr>
          <p:nvPr/>
        </p:nvSpPr>
        <p:spPr bwMode="auto">
          <a:xfrm>
            <a:off x="817865" y="2941951"/>
            <a:ext cx="586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GAS</a:t>
            </a:r>
          </a:p>
        </p:txBody>
      </p:sp>
    </p:spTree>
    <p:extLst>
      <p:ext uri="{BB962C8B-B14F-4D97-AF65-F5344CB8AC3E}">
        <p14:creationId xmlns:p14="http://schemas.microsoft.com/office/powerpoint/2010/main" val="3954910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E32A191E-0DBF-497D-A3A8-CB608D0C5E5A}"/>
              </a:ext>
            </a:extLst>
          </p:cNvPr>
          <p:cNvSpPr/>
          <p:nvPr/>
        </p:nvSpPr>
        <p:spPr>
          <a:xfrm>
            <a:off x="6705600" y="457200"/>
            <a:ext cx="3276600" cy="2743200"/>
          </a:xfrm>
          <a:prstGeom prst="triangl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Isosceles Triangle 5">
            <a:extLst>
              <a:ext uri="{FF2B5EF4-FFF2-40B4-BE49-F238E27FC236}">
                <a16:creationId xmlns:a16="http://schemas.microsoft.com/office/drawing/2014/main" id="{61CCE0B4-EEFB-4017-BBFB-37B5F8C3FE61}"/>
              </a:ext>
            </a:extLst>
          </p:cNvPr>
          <p:cNvSpPr/>
          <p:nvPr/>
        </p:nvSpPr>
        <p:spPr>
          <a:xfrm>
            <a:off x="4991100" y="3429000"/>
            <a:ext cx="3276600" cy="2743200"/>
          </a:xfrm>
          <a:prstGeom prst="triangl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Isosceles Triangle 6">
            <a:extLst>
              <a:ext uri="{FF2B5EF4-FFF2-40B4-BE49-F238E27FC236}">
                <a16:creationId xmlns:a16="http://schemas.microsoft.com/office/drawing/2014/main" id="{0B0DE817-F431-427B-86B4-4664537C073E}"/>
              </a:ext>
            </a:extLst>
          </p:cNvPr>
          <p:cNvSpPr/>
          <p:nvPr/>
        </p:nvSpPr>
        <p:spPr>
          <a:xfrm>
            <a:off x="8456678" y="3429000"/>
            <a:ext cx="3276600" cy="2743200"/>
          </a:xfrm>
          <a:prstGeom prst="triangl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6B7E7A47-7EFD-4AC9-AD9C-B8CCD2590E4B}"/>
              </a:ext>
            </a:extLst>
          </p:cNvPr>
          <p:cNvSpPr>
            <a:spLocks noChangeArrowheads="1"/>
          </p:cNvSpPr>
          <p:nvPr/>
        </p:nvSpPr>
        <p:spPr bwMode="auto">
          <a:xfrm>
            <a:off x="7161278" y="4462807"/>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TIME</a:t>
            </a:r>
          </a:p>
        </p:txBody>
      </p:sp>
      <p:sp>
        <p:nvSpPr>
          <p:cNvPr id="9" name="Rectangle 3">
            <a:extLst>
              <a:ext uri="{FF2B5EF4-FFF2-40B4-BE49-F238E27FC236}">
                <a16:creationId xmlns:a16="http://schemas.microsoft.com/office/drawing/2014/main" id="{0C846293-C405-44C2-8A43-DFB3C4EE9538}"/>
              </a:ext>
            </a:extLst>
          </p:cNvPr>
          <p:cNvSpPr>
            <a:spLocks noChangeArrowheads="1"/>
          </p:cNvSpPr>
          <p:nvPr/>
        </p:nvSpPr>
        <p:spPr bwMode="auto">
          <a:xfrm>
            <a:off x="3695700" y="4499512"/>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SPACE</a:t>
            </a:r>
          </a:p>
        </p:txBody>
      </p:sp>
      <p:sp>
        <p:nvSpPr>
          <p:cNvPr id="10" name="Rectangle 3">
            <a:extLst>
              <a:ext uri="{FF2B5EF4-FFF2-40B4-BE49-F238E27FC236}">
                <a16:creationId xmlns:a16="http://schemas.microsoft.com/office/drawing/2014/main" id="{ECA9BB20-29FE-4766-A4E0-36468573311F}"/>
              </a:ext>
            </a:extLst>
          </p:cNvPr>
          <p:cNvSpPr>
            <a:spLocks noChangeArrowheads="1"/>
          </p:cNvSpPr>
          <p:nvPr/>
        </p:nvSpPr>
        <p:spPr bwMode="auto">
          <a:xfrm>
            <a:off x="5410199" y="1594039"/>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MATTER</a:t>
            </a:r>
          </a:p>
        </p:txBody>
      </p:sp>
      <p:sp>
        <p:nvSpPr>
          <p:cNvPr id="11" name="Rectangle 3">
            <a:extLst>
              <a:ext uri="{FF2B5EF4-FFF2-40B4-BE49-F238E27FC236}">
                <a16:creationId xmlns:a16="http://schemas.microsoft.com/office/drawing/2014/main" id="{6B75F182-CB16-4815-8DE4-59CAB92772A0}"/>
              </a:ext>
            </a:extLst>
          </p:cNvPr>
          <p:cNvSpPr>
            <a:spLocks noChangeArrowheads="1"/>
          </p:cNvSpPr>
          <p:nvPr/>
        </p:nvSpPr>
        <p:spPr bwMode="auto">
          <a:xfrm>
            <a:off x="7000231" y="672030"/>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SOLID</a:t>
            </a:r>
          </a:p>
        </p:txBody>
      </p:sp>
      <p:sp>
        <p:nvSpPr>
          <p:cNvPr id="12" name="Rectangle 3">
            <a:extLst>
              <a:ext uri="{FF2B5EF4-FFF2-40B4-BE49-F238E27FC236}">
                <a16:creationId xmlns:a16="http://schemas.microsoft.com/office/drawing/2014/main" id="{52570725-0B48-4495-A459-5940B77986EB}"/>
              </a:ext>
            </a:extLst>
          </p:cNvPr>
          <p:cNvSpPr>
            <a:spLocks noChangeArrowheads="1"/>
          </p:cNvSpPr>
          <p:nvPr/>
        </p:nvSpPr>
        <p:spPr bwMode="auto">
          <a:xfrm>
            <a:off x="5990059" y="2808551"/>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LIQUID</a:t>
            </a:r>
          </a:p>
        </p:txBody>
      </p:sp>
      <p:sp>
        <p:nvSpPr>
          <p:cNvPr id="13" name="Rectangle 3">
            <a:extLst>
              <a:ext uri="{FF2B5EF4-FFF2-40B4-BE49-F238E27FC236}">
                <a16:creationId xmlns:a16="http://schemas.microsoft.com/office/drawing/2014/main" id="{D519A75B-E8DF-4C24-AAE3-8774A750ECA9}"/>
              </a:ext>
            </a:extLst>
          </p:cNvPr>
          <p:cNvSpPr>
            <a:spLocks noChangeArrowheads="1"/>
          </p:cNvSpPr>
          <p:nvPr/>
        </p:nvSpPr>
        <p:spPr bwMode="auto">
          <a:xfrm>
            <a:off x="8267700" y="2798909"/>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GAS</a:t>
            </a:r>
          </a:p>
        </p:txBody>
      </p:sp>
      <p:sp>
        <p:nvSpPr>
          <p:cNvPr id="14" name="Rectangle 3">
            <a:extLst>
              <a:ext uri="{FF2B5EF4-FFF2-40B4-BE49-F238E27FC236}">
                <a16:creationId xmlns:a16="http://schemas.microsoft.com/office/drawing/2014/main" id="{E395230C-008A-481E-9164-ACD1BD4409B3}"/>
              </a:ext>
            </a:extLst>
          </p:cNvPr>
          <p:cNvSpPr>
            <a:spLocks noChangeArrowheads="1"/>
          </p:cNvSpPr>
          <p:nvPr/>
        </p:nvSpPr>
        <p:spPr bwMode="auto">
          <a:xfrm>
            <a:off x="5338311" y="3485169"/>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HEIGHT</a:t>
            </a:r>
          </a:p>
        </p:txBody>
      </p:sp>
      <p:sp>
        <p:nvSpPr>
          <p:cNvPr id="15" name="Rectangle 3">
            <a:extLst>
              <a:ext uri="{FF2B5EF4-FFF2-40B4-BE49-F238E27FC236}">
                <a16:creationId xmlns:a16="http://schemas.microsoft.com/office/drawing/2014/main" id="{DECAFC0B-3587-44ED-B595-8EB2BE79D9FB}"/>
              </a:ext>
            </a:extLst>
          </p:cNvPr>
          <p:cNvSpPr>
            <a:spLocks noChangeArrowheads="1"/>
          </p:cNvSpPr>
          <p:nvPr/>
        </p:nvSpPr>
        <p:spPr bwMode="auto">
          <a:xfrm>
            <a:off x="4269442" y="5807763"/>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WIDTH</a:t>
            </a:r>
          </a:p>
        </p:txBody>
      </p:sp>
      <p:sp>
        <p:nvSpPr>
          <p:cNvPr id="16" name="Rectangle 3">
            <a:extLst>
              <a:ext uri="{FF2B5EF4-FFF2-40B4-BE49-F238E27FC236}">
                <a16:creationId xmlns:a16="http://schemas.microsoft.com/office/drawing/2014/main" id="{4F49C65C-C544-45A6-A299-7675E698F393}"/>
              </a:ext>
            </a:extLst>
          </p:cNvPr>
          <p:cNvSpPr>
            <a:spLocks noChangeArrowheads="1"/>
          </p:cNvSpPr>
          <p:nvPr/>
        </p:nvSpPr>
        <p:spPr bwMode="auto">
          <a:xfrm>
            <a:off x="6118347" y="5793519"/>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DEPTH</a:t>
            </a:r>
          </a:p>
        </p:txBody>
      </p:sp>
      <p:sp>
        <p:nvSpPr>
          <p:cNvPr id="17" name="Rectangle 3">
            <a:extLst>
              <a:ext uri="{FF2B5EF4-FFF2-40B4-BE49-F238E27FC236}">
                <a16:creationId xmlns:a16="http://schemas.microsoft.com/office/drawing/2014/main" id="{6A2A6874-568F-4BFB-9FFF-26B75CA1EE1C}"/>
              </a:ext>
            </a:extLst>
          </p:cNvPr>
          <p:cNvSpPr>
            <a:spLocks noChangeArrowheads="1"/>
          </p:cNvSpPr>
          <p:nvPr/>
        </p:nvSpPr>
        <p:spPr bwMode="auto">
          <a:xfrm>
            <a:off x="8739378" y="3522628"/>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PAST</a:t>
            </a:r>
          </a:p>
        </p:txBody>
      </p:sp>
      <p:sp>
        <p:nvSpPr>
          <p:cNvPr id="19" name="Rectangle 3">
            <a:extLst>
              <a:ext uri="{FF2B5EF4-FFF2-40B4-BE49-F238E27FC236}">
                <a16:creationId xmlns:a16="http://schemas.microsoft.com/office/drawing/2014/main" id="{438BF4AB-696D-4F28-94BA-F8BFFE9B14A1}"/>
              </a:ext>
            </a:extLst>
          </p:cNvPr>
          <p:cNvSpPr>
            <a:spLocks noChangeArrowheads="1"/>
          </p:cNvSpPr>
          <p:nvPr/>
        </p:nvSpPr>
        <p:spPr bwMode="auto">
          <a:xfrm>
            <a:off x="7967252" y="5772321"/>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PRESENT</a:t>
            </a:r>
          </a:p>
        </p:txBody>
      </p:sp>
      <p:sp>
        <p:nvSpPr>
          <p:cNvPr id="20" name="Rectangle 3">
            <a:extLst>
              <a:ext uri="{FF2B5EF4-FFF2-40B4-BE49-F238E27FC236}">
                <a16:creationId xmlns:a16="http://schemas.microsoft.com/office/drawing/2014/main" id="{43F35691-6A7D-4C61-85FF-496FD9B41BEE}"/>
              </a:ext>
            </a:extLst>
          </p:cNvPr>
          <p:cNvSpPr>
            <a:spLocks noChangeArrowheads="1"/>
          </p:cNvSpPr>
          <p:nvPr/>
        </p:nvSpPr>
        <p:spPr bwMode="auto">
          <a:xfrm>
            <a:off x="9731023" y="5751123"/>
            <a:ext cx="268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FUTURE</a:t>
            </a:r>
          </a:p>
        </p:txBody>
      </p:sp>
      <p:sp>
        <p:nvSpPr>
          <p:cNvPr id="21" name="Rectangle 3">
            <a:extLst>
              <a:ext uri="{FF2B5EF4-FFF2-40B4-BE49-F238E27FC236}">
                <a16:creationId xmlns:a16="http://schemas.microsoft.com/office/drawing/2014/main" id="{2A229C4B-328F-436E-99DA-050B4B4015CB}"/>
              </a:ext>
            </a:extLst>
          </p:cNvPr>
          <p:cNvSpPr>
            <a:spLocks noChangeArrowheads="1"/>
          </p:cNvSpPr>
          <p:nvPr/>
        </p:nvSpPr>
        <p:spPr bwMode="auto">
          <a:xfrm>
            <a:off x="511719" y="2714049"/>
            <a:ext cx="547618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TRINITY OF TRINITIES”</a:t>
            </a:r>
          </a:p>
        </p:txBody>
      </p:sp>
      <p:sp>
        <p:nvSpPr>
          <p:cNvPr id="18" name="Rectangle 3">
            <a:extLst>
              <a:ext uri="{FF2B5EF4-FFF2-40B4-BE49-F238E27FC236}">
                <a16:creationId xmlns:a16="http://schemas.microsoft.com/office/drawing/2014/main" id="{4DC632D1-E1A5-44B0-B57D-D11FF2465F62}"/>
              </a:ext>
            </a:extLst>
          </p:cNvPr>
          <p:cNvSpPr>
            <a:spLocks noChangeArrowheads="1"/>
          </p:cNvSpPr>
          <p:nvPr/>
        </p:nvSpPr>
        <p:spPr bwMode="auto">
          <a:xfrm>
            <a:off x="551073" y="1444295"/>
            <a:ext cx="547618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GENESIS 1:1</a:t>
            </a:r>
          </a:p>
        </p:txBody>
      </p:sp>
    </p:spTree>
    <p:extLst>
      <p:ext uri="{BB962C8B-B14F-4D97-AF65-F5344CB8AC3E}">
        <p14:creationId xmlns:p14="http://schemas.microsoft.com/office/powerpoint/2010/main" val="3232309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685800"/>
            <a:ext cx="11201400"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earth was without form</a:t>
            </a:r>
            <a:r>
              <a:rPr kumimoji="0" lang="en-US" altLang="en-US" sz="4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void; and darkness was upon the face of the deep</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Spirit of God moved </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upon the face of the waters.  And God said, Let there be light: and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there was light</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1:2-3</a:t>
            </a:r>
          </a:p>
        </p:txBody>
      </p:sp>
    </p:spTree>
    <p:extLst>
      <p:ext uri="{BB962C8B-B14F-4D97-AF65-F5344CB8AC3E}">
        <p14:creationId xmlns:p14="http://schemas.microsoft.com/office/powerpoint/2010/main" val="193882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7BFC66C5-BD0D-4037-8B28-60D05DFD2D59}"/>
              </a:ext>
            </a:extLst>
          </p:cNvPr>
          <p:cNvSpPr/>
          <p:nvPr/>
        </p:nvSpPr>
        <p:spPr>
          <a:xfrm>
            <a:off x="2628900" y="1009650"/>
            <a:ext cx="6934200" cy="4838700"/>
          </a:xfrm>
          <a:prstGeom prst="cloud">
            <a:avLst/>
          </a:prstGeom>
          <a:solidFill>
            <a:srgbClr val="1721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433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AC456-824B-4CB5-A928-75A4431B5B7F}"/>
              </a:ext>
            </a:extLst>
          </p:cNvPr>
          <p:cNvSpPr>
            <a:spLocks noChangeArrowheads="1"/>
          </p:cNvSpPr>
          <p:nvPr/>
        </p:nvSpPr>
        <p:spPr bwMode="auto">
          <a:xfrm>
            <a:off x="495300" y="533400"/>
            <a:ext cx="11201400" cy="156966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Spirit of God moved </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upon the face of the waters…” </a:t>
            </a:r>
          </a:p>
        </p:txBody>
      </p:sp>
      <p:sp>
        <p:nvSpPr>
          <p:cNvPr id="5" name="Rectangle 4">
            <a:extLst>
              <a:ext uri="{FF2B5EF4-FFF2-40B4-BE49-F238E27FC236}">
                <a16:creationId xmlns:a16="http://schemas.microsoft.com/office/drawing/2014/main" id="{F89EBA7D-F002-4902-B54F-C4C103E5D58D}"/>
              </a:ext>
            </a:extLst>
          </p:cNvPr>
          <p:cNvSpPr>
            <a:spLocks noChangeArrowheads="1"/>
          </p:cNvSpPr>
          <p:nvPr/>
        </p:nvSpPr>
        <p:spPr bwMode="auto">
          <a:xfrm>
            <a:off x="497093" y="4953000"/>
            <a:ext cx="11201400" cy="120032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b="1" i="1" dirty="0">
                <a:solidFill>
                  <a:srgbClr val="FFFF00"/>
                </a:solidFill>
                <a:effectLst>
                  <a:glow rad="139700">
                    <a:prstClr val="black">
                      <a:alpha val="50000"/>
                    </a:prstClr>
                  </a:glow>
                </a:effectLst>
                <a:latin typeface="Arial" panose="020B0604020202020204" pitchFamily="34" charset="0"/>
              </a:rPr>
              <a:t>r</a:t>
            </a:r>
            <a:r>
              <a:rPr kumimoji="0" lang="en-US" altLang="en-US" sz="36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achaph</a:t>
            </a:r>
            <a:endPar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“To move, shake, vibrate, or flutter.”</a:t>
            </a:r>
          </a:p>
        </p:txBody>
      </p:sp>
    </p:spTree>
    <p:extLst>
      <p:ext uri="{BB962C8B-B14F-4D97-AF65-F5344CB8AC3E}">
        <p14:creationId xmlns:p14="http://schemas.microsoft.com/office/powerpoint/2010/main" val="909055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05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man, indoor, sitting&#10;&#10;Description automatically generated">
            <a:extLst>
              <a:ext uri="{FF2B5EF4-FFF2-40B4-BE49-F238E27FC236}">
                <a16:creationId xmlns:a16="http://schemas.microsoft.com/office/drawing/2014/main" id="{10D9BC73-EFDD-4720-AC30-1B9A72AC2431}"/>
              </a:ext>
            </a:extLst>
          </p:cNvPr>
          <p:cNvPicPr>
            <a:picLocks noChangeAspect="1"/>
          </p:cNvPicPr>
          <p:nvPr/>
        </p:nvPicPr>
        <p:blipFill rotWithShape="1">
          <a:blip r:embed="rId2">
            <a:extLst>
              <a:ext uri="{28A0092B-C50C-407E-A947-70E740481C1C}">
                <a14:useLocalDpi xmlns:a14="http://schemas.microsoft.com/office/drawing/2010/main" val="0"/>
              </a:ext>
            </a:extLst>
          </a:blip>
          <a:srcRect r="1" b="13127"/>
          <a:stretch/>
        </p:blipFill>
        <p:spPr>
          <a:xfrm>
            <a:off x="-2" y="10"/>
            <a:ext cx="7973942" cy="6857990"/>
          </a:xfrm>
          <a:prstGeom prst="rect">
            <a:avLst/>
          </a:prstGeom>
        </p:spPr>
      </p:pic>
      <p:pic>
        <p:nvPicPr>
          <p:cNvPr id="14" name="Picture 13" descr="A close up of a green field&#10;&#10;Description automatically generated">
            <a:extLst>
              <a:ext uri="{FF2B5EF4-FFF2-40B4-BE49-F238E27FC236}">
                <a16:creationId xmlns:a16="http://schemas.microsoft.com/office/drawing/2014/main" id="{17198A0A-E095-42F3-8E32-947DE04A6D77}"/>
              </a:ext>
            </a:extLst>
          </p:cNvPr>
          <p:cNvPicPr>
            <a:picLocks noChangeAspect="1"/>
          </p:cNvPicPr>
          <p:nvPr/>
        </p:nvPicPr>
        <p:blipFill rotWithShape="1">
          <a:blip r:embed="rId3">
            <a:extLst>
              <a:ext uri="{28A0092B-C50C-407E-A947-70E740481C1C}">
                <a14:useLocalDpi xmlns:a14="http://schemas.microsoft.com/office/drawing/2010/main" val="0"/>
              </a:ext>
            </a:extLst>
          </a:blip>
          <a:srcRect t="11126" r="-3" b="17439"/>
          <a:stretch/>
        </p:blipFill>
        <p:spPr>
          <a:xfrm>
            <a:off x="8129873" y="2340859"/>
            <a:ext cx="4062127" cy="2176272"/>
          </a:xfrm>
          <a:prstGeom prst="rect">
            <a:avLst/>
          </a:prstGeom>
        </p:spPr>
      </p:pic>
      <p:pic>
        <p:nvPicPr>
          <p:cNvPr id="12" name="Picture 11" descr="A picture containing grass, outdoor, building, sheep&#10;&#10;Description automatically generated">
            <a:extLst>
              <a:ext uri="{FF2B5EF4-FFF2-40B4-BE49-F238E27FC236}">
                <a16:creationId xmlns:a16="http://schemas.microsoft.com/office/drawing/2014/main" id="{845DD3F1-F8ED-4DD0-9466-1C9926C83FE2}"/>
              </a:ext>
            </a:extLst>
          </p:cNvPr>
          <p:cNvPicPr>
            <a:picLocks noChangeAspect="1"/>
          </p:cNvPicPr>
          <p:nvPr/>
        </p:nvPicPr>
        <p:blipFill rotWithShape="1">
          <a:blip r:embed="rId4">
            <a:extLst>
              <a:ext uri="{28A0092B-C50C-407E-A947-70E740481C1C}">
                <a14:useLocalDpi xmlns:a14="http://schemas.microsoft.com/office/drawing/2010/main" val="0"/>
              </a:ext>
            </a:extLst>
          </a:blip>
          <a:srcRect t="4331" r="-3" b="-3"/>
          <a:stretch/>
        </p:blipFill>
        <p:spPr>
          <a:xfrm>
            <a:off x="8129872" y="4681719"/>
            <a:ext cx="4062128" cy="2176272"/>
          </a:xfrm>
          <a:prstGeom prst="rect">
            <a:avLst/>
          </a:prstGeom>
        </p:spPr>
      </p:pic>
      <p:pic>
        <p:nvPicPr>
          <p:cNvPr id="5" name="Picture 4" descr="A picture containing person, man, board, doing&#10;&#10;Description automatically generated">
            <a:extLst>
              <a:ext uri="{FF2B5EF4-FFF2-40B4-BE49-F238E27FC236}">
                <a16:creationId xmlns:a16="http://schemas.microsoft.com/office/drawing/2014/main" id="{552CCC08-34BC-4D75-9D59-2A8AC123F2E7}"/>
              </a:ext>
            </a:extLst>
          </p:cNvPr>
          <p:cNvPicPr>
            <a:picLocks noChangeAspect="1"/>
          </p:cNvPicPr>
          <p:nvPr/>
        </p:nvPicPr>
        <p:blipFill rotWithShape="1">
          <a:blip r:embed="rId5">
            <a:extLst>
              <a:ext uri="{28A0092B-C50C-407E-A947-70E740481C1C}">
                <a14:useLocalDpi xmlns:a14="http://schemas.microsoft.com/office/drawing/2010/main" val="0"/>
              </a:ext>
            </a:extLst>
          </a:blip>
          <a:srcRect t="3401" r="-3" b="23706"/>
          <a:stretch/>
        </p:blipFill>
        <p:spPr>
          <a:xfrm>
            <a:off x="8129870" y="0"/>
            <a:ext cx="4062128" cy="2176272"/>
          </a:xfrm>
          <a:prstGeom prst="rect">
            <a:avLst/>
          </a:prstGeom>
        </p:spPr>
      </p:pic>
    </p:spTree>
    <p:extLst>
      <p:ext uri="{BB962C8B-B14F-4D97-AF65-F5344CB8AC3E}">
        <p14:creationId xmlns:p14="http://schemas.microsoft.com/office/powerpoint/2010/main" val="15079213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38372634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762000"/>
            <a:ext cx="11201400" cy="440120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Let there be a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firmament in the midst of the waters, and let it divide the waters from the waters</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God made the firmament, and divided the waters which were under the firmament from the waters which were above the firmament: and it was so. And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God called the firmament Heaven</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1:6-8</a:t>
            </a:r>
          </a:p>
        </p:txBody>
      </p:sp>
    </p:spTree>
    <p:extLst>
      <p:ext uri="{BB962C8B-B14F-4D97-AF65-F5344CB8AC3E}">
        <p14:creationId xmlns:p14="http://schemas.microsoft.com/office/powerpoint/2010/main" val="77115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933450" y="914400"/>
            <a:ext cx="1032510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fowl that may fly </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above the earth in the open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firmament</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of heaven.”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1:20</a:t>
            </a:r>
          </a:p>
        </p:txBody>
      </p:sp>
    </p:spTree>
    <p:extLst>
      <p:ext uri="{BB962C8B-B14F-4D97-AF65-F5344CB8AC3E}">
        <p14:creationId xmlns:p14="http://schemas.microsoft.com/office/powerpoint/2010/main" val="658962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933450" y="914400"/>
            <a:ext cx="1032510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“Praise him, ye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heavens</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of heavens, and ye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waters that be above the heavens</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148:4</a:t>
            </a:r>
          </a:p>
        </p:txBody>
      </p:sp>
    </p:spTree>
    <p:extLst>
      <p:ext uri="{BB962C8B-B14F-4D97-AF65-F5344CB8AC3E}">
        <p14:creationId xmlns:p14="http://schemas.microsoft.com/office/powerpoint/2010/main" val="2568935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933450" y="1447800"/>
            <a:ext cx="10325100" cy="313932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 knew a man in Christ… such an one caught up to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third heaven</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2 Corinthians 12:2</a:t>
            </a:r>
          </a:p>
        </p:txBody>
      </p:sp>
    </p:spTree>
    <p:extLst>
      <p:ext uri="{BB962C8B-B14F-4D97-AF65-F5344CB8AC3E}">
        <p14:creationId xmlns:p14="http://schemas.microsoft.com/office/powerpoint/2010/main" val="2729103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5F6D10F-8954-4906-9C30-2A8A915F4551}"/>
              </a:ext>
            </a:extLst>
          </p:cNvPr>
          <p:cNvSpPr>
            <a:spLocks noChangeArrowheads="1"/>
          </p:cNvSpPr>
          <p:nvPr/>
        </p:nvSpPr>
        <p:spPr bwMode="auto">
          <a:xfrm>
            <a:off x="1685925" y="-609600"/>
            <a:ext cx="8896350" cy="8077200"/>
          </a:xfrm>
          <a:prstGeom prst="ellipse">
            <a:avLst/>
          </a:prstGeom>
          <a:solidFill>
            <a:schemeClr val="bg1"/>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endParaRPr lang="en-US" altLang="en-US"/>
          </a:p>
        </p:txBody>
      </p:sp>
      <p:sp>
        <p:nvSpPr>
          <p:cNvPr id="5" name="Oval 4" descr="etaregion">
            <a:extLst>
              <a:ext uri="{FF2B5EF4-FFF2-40B4-BE49-F238E27FC236}">
                <a16:creationId xmlns:a16="http://schemas.microsoft.com/office/drawing/2014/main" id="{4FE2212D-6D71-4E8B-ABF6-B485C6C61BA5}"/>
              </a:ext>
            </a:extLst>
          </p:cNvPr>
          <p:cNvSpPr>
            <a:spLocks noChangeArrowheads="1"/>
          </p:cNvSpPr>
          <p:nvPr/>
        </p:nvSpPr>
        <p:spPr bwMode="auto">
          <a:xfrm>
            <a:off x="3448050" y="838200"/>
            <a:ext cx="5295900" cy="5181600"/>
          </a:xfrm>
          <a:prstGeom prst="ellipse">
            <a:avLst/>
          </a:prstGeom>
          <a:blipFill dpi="0" rotWithShape="0">
            <a:blip r:embed="rId3"/>
            <a:srcRect/>
            <a:stretch>
              <a:fillRect/>
            </a:stretch>
          </a:blip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endParaRPr lang="en-US" altLang="en-US"/>
          </a:p>
        </p:txBody>
      </p:sp>
      <p:sp>
        <p:nvSpPr>
          <p:cNvPr id="6" name="Oval 5" descr="Clouds2">
            <a:extLst>
              <a:ext uri="{FF2B5EF4-FFF2-40B4-BE49-F238E27FC236}">
                <a16:creationId xmlns:a16="http://schemas.microsoft.com/office/drawing/2014/main" id="{366C5ABE-B983-4E3C-BD4F-241044A4BA54}"/>
              </a:ext>
            </a:extLst>
          </p:cNvPr>
          <p:cNvSpPr>
            <a:spLocks noChangeArrowheads="1"/>
          </p:cNvSpPr>
          <p:nvPr/>
        </p:nvSpPr>
        <p:spPr bwMode="auto">
          <a:xfrm>
            <a:off x="4591050" y="1943100"/>
            <a:ext cx="3009900" cy="2971800"/>
          </a:xfrm>
          <a:prstGeom prst="ellipse">
            <a:avLst/>
          </a:prstGeom>
          <a:blipFill dpi="0" rotWithShape="0">
            <a:blip r:embed="rId4"/>
            <a:srcRect/>
            <a:stretch>
              <a:fillRect/>
            </a:stretch>
          </a:blip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endParaRPr lang="en-US" altLang="en-US"/>
          </a:p>
        </p:txBody>
      </p:sp>
      <p:pic>
        <p:nvPicPr>
          <p:cNvPr id="7" name="Picture 9" descr="earth-transparent">
            <a:extLst>
              <a:ext uri="{FF2B5EF4-FFF2-40B4-BE49-F238E27FC236}">
                <a16:creationId xmlns:a16="http://schemas.microsoft.com/office/drawing/2014/main" id="{1F02D419-4EB5-45C3-A1BD-F537AEE0A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00" y="2743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3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p:val>
                                            <p:fltVal val="0.5"/>
                                          </p:val>
                                        </p:tav>
                                        <p:tav tm="100000">
                                          <p:val>
                                            <p:strVal val="#ppt_x"/>
                                          </p:val>
                                        </p:tav>
                                      </p:tavLst>
                                    </p:anim>
                                    <p:anim calcmode="lin" valueType="num">
                                      <p:cBhvr>
                                        <p:cTn id="10" dur="10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p:val>
                                            <p:fltVal val="0.5"/>
                                          </p:val>
                                        </p:tav>
                                        <p:tav tm="100000">
                                          <p:val>
                                            <p:strVal val="#ppt_x"/>
                                          </p:val>
                                        </p:tav>
                                      </p:tavLst>
                                    </p:anim>
                                    <p:anim calcmode="lin" valueType="num">
                                      <p:cBhvr>
                                        <p:cTn id="18" dur="10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p:val>
                                            <p:fltVal val="0.5"/>
                                          </p:val>
                                        </p:tav>
                                        <p:tav tm="100000">
                                          <p:val>
                                            <p:strVal val="#ppt_x"/>
                                          </p:val>
                                        </p:tav>
                                      </p:tavLst>
                                    </p:anim>
                                    <p:anim calcmode="lin" valueType="num">
                                      <p:cBhvr>
                                        <p:cTn id="26" dur="10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448952"/>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beginning God </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created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heaven </a:t>
            </a:r>
            <a:r>
              <a:rPr kumimoji="0" lang="en-US" altLang="en-US" sz="72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earth.”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a:t>
            </a:r>
          </a:p>
        </p:txBody>
      </p:sp>
    </p:spTree>
    <p:extLst>
      <p:ext uri="{BB962C8B-B14F-4D97-AF65-F5344CB8AC3E}">
        <p14:creationId xmlns:p14="http://schemas.microsoft.com/office/powerpoint/2010/main" val="414548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587451"/>
            <a:ext cx="11201400" cy="313932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66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Thus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heavens </a:t>
            </a:r>
            <a:r>
              <a:rPr kumimoji="0" lang="en-US" altLang="en-US" sz="66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earth were finished, and all the host of them.</a:t>
            </a:r>
            <a:r>
              <a:rPr kumimoji="0" lang="en-US" altLang="en-US" sz="6600" b="1" i="1" u="none" strike="noStrike" kern="1200" cap="none" spc="0" normalizeH="0" baseline="0" noProof="0" dirty="0">
                <a:ln>
                  <a:noFill/>
                </a:ln>
                <a:solidFill>
                  <a:prstClr val="white">
                    <a:lumMod val="95000"/>
                  </a:prstClr>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a:t>
            </a:r>
          </a:p>
        </p:txBody>
      </p:sp>
    </p:spTree>
    <p:extLst>
      <p:ext uri="{BB962C8B-B14F-4D97-AF65-F5344CB8AC3E}">
        <p14:creationId xmlns:p14="http://schemas.microsoft.com/office/powerpoint/2010/main" val="1236119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14728363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838200"/>
            <a:ext cx="104965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Let the waters under the heaven be gathered together unto one place, and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the dry land appear</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it was so. And God called the dry land Earth; and the gathering together of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waters called he Seas</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1:9-10</a:t>
            </a:r>
          </a:p>
        </p:txBody>
      </p:sp>
    </p:spTree>
    <p:extLst>
      <p:ext uri="{BB962C8B-B14F-4D97-AF65-F5344CB8AC3E}">
        <p14:creationId xmlns:p14="http://schemas.microsoft.com/office/powerpoint/2010/main" val="137470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0448FD43-C43C-4942-A92F-D249FF331E6A}"/>
              </a:ext>
            </a:extLst>
          </p:cNvPr>
          <p:cNvSpPr txBox="1">
            <a:spLocks noChangeArrowheads="1"/>
          </p:cNvSpPr>
          <p:nvPr/>
        </p:nvSpPr>
        <p:spPr bwMode="auto">
          <a:xfrm>
            <a:off x="647700" y="2057400"/>
            <a:ext cx="10896600" cy="378565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There are at least </a:t>
            </a: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165 passages </a:t>
            </a:r>
            <a:r>
              <a:rPr kumimoji="0" lang="en-US" altLang="en-US" sz="4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in Genesis that are directly quoted or </a:t>
            </a: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referenced in the New Testament</a:t>
            </a:r>
            <a:r>
              <a:rPr kumimoji="0" lang="en-US" altLang="en-US" sz="4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with over 100 of these from the </a:t>
            </a:r>
            <a:r>
              <a:rPr kumimoji="0" lang="en-US" altLang="en-US" sz="48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a typeface="+mn-ea"/>
                <a:cs typeface="Arial" panose="020B0604020202020204" pitchFamily="34" charset="0"/>
              </a:rPr>
              <a:t>first eleven chapters of Genesis</a:t>
            </a:r>
            <a:r>
              <a:rPr kumimoji="0" lang="en-US" altLang="en-US" sz="4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3" name="Text Box 7">
            <a:extLst>
              <a:ext uri="{FF2B5EF4-FFF2-40B4-BE49-F238E27FC236}">
                <a16:creationId xmlns:a16="http://schemas.microsoft.com/office/drawing/2014/main" id="{79D42B40-EF63-4658-A460-64FF82B309E5}"/>
              </a:ext>
            </a:extLst>
          </p:cNvPr>
          <p:cNvSpPr txBox="1">
            <a:spLocks noChangeArrowheads="1"/>
          </p:cNvSpPr>
          <p:nvPr/>
        </p:nvSpPr>
        <p:spPr bwMode="auto">
          <a:xfrm>
            <a:off x="645011" y="762000"/>
            <a:ext cx="108966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Significance of Genesis</a:t>
            </a:r>
          </a:p>
        </p:txBody>
      </p:sp>
    </p:spTree>
    <p:extLst>
      <p:ext uri="{BB962C8B-B14F-4D97-AF65-F5344CB8AC3E}">
        <p14:creationId xmlns:p14="http://schemas.microsoft.com/office/powerpoint/2010/main" val="6314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0290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685800"/>
            <a:ext cx="10496550"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 </a:t>
            </a:r>
            <a:r>
              <a:rPr kumimoji="0" lang="en-US" altLang="en-US" sz="48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wast</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thou when I laid the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foundations of the earth</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declare, if thou hast understanding…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Whereupon are the foundations thereof fastened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or who laid the corner stone thereof;”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Job 38:4,6</a:t>
            </a:r>
          </a:p>
        </p:txBody>
      </p:sp>
    </p:spTree>
    <p:extLst>
      <p:ext uri="{BB962C8B-B14F-4D97-AF65-F5344CB8AC3E}">
        <p14:creationId xmlns:p14="http://schemas.microsoft.com/office/powerpoint/2010/main" val="2030154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914400"/>
            <a:ext cx="104965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pillars of the earth </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are the LORD'S, and he hath set the world upon them.”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Samuel 2:8</a:t>
            </a:r>
          </a:p>
        </p:txBody>
      </p:sp>
    </p:spTree>
    <p:extLst>
      <p:ext uri="{BB962C8B-B14F-4D97-AF65-F5344CB8AC3E}">
        <p14:creationId xmlns:p14="http://schemas.microsoft.com/office/powerpoint/2010/main" val="2254365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1524000"/>
            <a:ext cx="10496550" cy="313932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“Which </a:t>
            </a:r>
            <a:r>
              <a:rPr kumimoji="0" lang="en-US" altLang="en-US" sz="66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shaketh</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earth out of her place, and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pillars thereof tremble</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Job 9:6</a:t>
            </a:r>
          </a:p>
        </p:txBody>
      </p:sp>
    </p:spTree>
    <p:extLst>
      <p:ext uri="{BB962C8B-B14F-4D97-AF65-F5344CB8AC3E}">
        <p14:creationId xmlns:p14="http://schemas.microsoft.com/office/powerpoint/2010/main" val="4089065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158594" name="AutoShape 2">
            <a:extLst>
              <a:ext uri="{FF2B5EF4-FFF2-40B4-BE49-F238E27FC236}">
                <a16:creationId xmlns:a16="http://schemas.microsoft.com/office/drawing/2014/main" id="{D186E8BC-F297-4BF1-A075-17272FDEC767}"/>
              </a:ext>
            </a:extLst>
          </p:cNvPr>
          <p:cNvSpPr>
            <a:spLocks noChangeArrowheads="1"/>
          </p:cNvSpPr>
          <p:nvPr/>
        </p:nvSpPr>
        <p:spPr bwMode="auto">
          <a:xfrm rot="16200000">
            <a:off x="4991100" y="5035838"/>
            <a:ext cx="2362200" cy="672525"/>
          </a:xfrm>
          <a:prstGeom prst="rightArrow">
            <a:avLst>
              <a:gd name="adj1" fmla="val 50000"/>
              <a:gd name="adj2" fmla="val 48438"/>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3" name="TextBox 2">
            <a:extLst>
              <a:ext uri="{FF2B5EF4-FFF2-40B4-BE49-F238E27FC236}">
                <a16:creationId xmlns:a16="http://schemas.microsoft.com/office/drawing/2014/main" id="{8AA7B298-DEE2-4A59-A72B-44CAF8BF4AFC}"/>
              </a:ext>
            </a:extLst>
          </p:cNvPr>
          <p:cNvSpPr txBox="1"/>
          <p:nvPr/>
        </p:nvSpPr>
        <p:spPr>
          <a:xfrm>
            <a:off x="37652" y="6560382"/>
            <a:ext cx="5790303" cy="276999"/>
          </a:xfrm>
          <a:prstGeom prst="rect">
            <a:avLst/>
          </a:prstGeom>
          <a:noFill/>
        </p:spPr>
        <p:txBody>
          <a:bodyPr wrap="square">
            <a:spAutoFit/>
          </a:bodyPr>
          <a:lstStyle/>
          <a:p>
            <a:r>
              <a:rPr lang="en-US" sz="1200" b="1" i="1" dirty="0">
                <a:latin typeface="Arial" panose="020B0604020202020204" pitchFamily="34" charset="0"/>
              </a:rPr>
              <a:t>http://www.creationscience.com/onlinebook/HydroplateOverview4.html</a:t>
            </a:r>
          </a:p>
        </p:txBody>
      </p:sp>
    </p:spTree>
    <p:extLst>
      <p:ext uri="{BB962C8B-B14F-4D97-AF65-F5344CB8AC3E}">
        <p14:creationId xmlns:p14="http://schemas.microsoft.com/office/powerpoint/2010/main" val="13071335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158594"/>
                                        </p:tgtEl>
                                        <p:attrNameLst>
                                          <p:attrName>style.visibility</p:attrName>
                                        </p:attrNameLst>
                                      </p:cBhvr>
                                      <p:to>
                                        <p:strVal val="visible"/>
                                      </p:to>
                                    </p:set>
                                    <p:animEffect transition="in" filter="wipe(down)">
                                      <p:cBhvr>
                                        <p:cTn id="7" dur="500"/>
                                        <p:tgtEl>
                                          <p:spTgt spid="1815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D2684117-2723-48B6-9EA2-4D01CC9C19B9}"/>
              </a:ext>
            </a:extLst>
          </p:cNvPr>
          <p:cNvSpPr txBox="1">
            <a:spLocks noChangeArrowheads="1"/>
          </p:cNvSpPr>
          <p:nvPr/>
        </p:nvSpPr>
        <p:spPr bwMode="auto">
          <a:xfrm>
            <a:off x="8915400" y="3150198"/>
            <a:ext cx="3276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Arial" panose="020B0604020202020204" pitchFamily="34" charset="0"/>
              </a:rPr>
              <a:t>5 miles</a:t>
            </a:r>
          </a:p>
        </p:txBody>
      </p:sp>
      <p:sp>
        <p:nvSpPr>
          <p:cNvPr id="67587" name="Text Box 3">
            <a:extLst>
              <a:ext uri="{FF2B5EF4-FFF2-40B4-BE49-F238E27FC236}">
                <a16:creationId xmlns:a16="http://schemas.microsoft.com/office/drawing/2014/main" id="{B90AD680-3F77-42B3-8234-282FD944BD9E}"/>
              </a:ext>
            </a:extLst>
          </p:cNvPr>
          <p:cNvSpPr txBox="1">
            <a:spLocks noChangeArrowheads="1"/>
          </p:cNvSpPr>
          <p:nvPr/>
        </p:nvSpPr>
        <p:spPr bwMode="auto">
          <a:xfrm>
            <a:off x="3924300" y="4114800"/>
            <a:ext cx="4343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Arial" panose="020B0604020202020204" pitchFamily="34" charset="0"/>
              </a:rPr>
              <a:t>30 miles</a:t>
            </a:r>
          </a:p>
        </p:txBody>
      </p:sp>
      <p:sp>
        <p:nvSpPr>
          <p:cNvPr id="2" name="Rectangle 1">
            <a:extLst>
              <a:ext uri="{FF2B5EF4-FFF2-40B4-BE49-F238E27FC236}">
                <a16:creationId xmlns:a16="http://schemas.microsoft.com/office/drawing/2014/main" id="{39535C85-E1B3-4352-BB0D-7E31A8A0D9FE}"/>
              </a:ext>
            </a:extLst>
          </p:cNvPr>
          <p:cNvSpPr/>
          <p:nvPr/>
        </p:nvSpPr>
        <p:spPr bwMode="auto">
          <a:xfrm>
            <a:off x="0" y="5486400"/>
            <a:ext cx="12192000" cy="13716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anose="020B0602020204020204" pitchFamily="34" charset="0"/>
            </a:endParaRPr>
          </a:p>
        </p:txBody>
      </p:sp>
    </p:spTree>
    <p:extLst>
      <p:ext uri="{BB962C8B-B14F-4D97-AF65-F5344CB8AC3E}">
        <p14:creationId xmlns:p14="http://schemas.microsoft.com/office/powerpoint/2010/main" val="39988157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957262" y="1066800"/>
            <a:ext cx="10277475"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“When he established the clouds above: when he </a:t>
            </a:r>
            <a:r>
              <a:rPr kumimoji="0" lang="en-US" altLang="en-US" sz="6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strengthened the fountains of the deep</a:t>
            </a: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Proverbs 8:28</a:t>
            </a:r>
          </a:p>
        </p:txBody>
      </p:sp>
    </p:spTree>
    <p:extLst>
      <p:ext uri="{BB962C8B-B14F-4D97-AF65-F5344CB8AC3E}">
        <p14:creationId xmlns:p14="http://schemas.microsoft.com/office/powerpoint/2010/main" val="3784559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165762" name="AutoShape 2">
            <a:extLst>
              <a:ext uri="{FF2B5EF4-FFF2-40B4-BE49-F238E27FC236}">
                <a16:creationId xmlns:a16="http://schemas.microsoft.com/office/drawing/2014/main" id="{C0573CDE-D8F8-44D1-95C8-BCE9892302A2}"/>
              </a:ext>
            </a:extLst>
          </p:cNvPr>
          <p:cNvSpPr>
            <a:spLocks noChangeArrowheads="1"/>
          </p:cNvSpPr>
          <p:nvPr/>
        </p:nvSpPr>
        <p:spPr bwMode="auto">
          <a:xfrm rot="16200000">
            <a:off x="2019300" y="4731038"/>
            <a:ext cx="2362200" cy="672525"/>
          </a:xfrm>
          <a:prstGeom prst="rightArrow">
            <a:avLst>
              <a:gd name="adj1" fmla="val 50000"/>
              <a:gd name="adj2" fmla="val 48438"/>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6" name="TextBox 5">
            <a:extLst>
              <a:ext uri="{FF2B5EF4-FFF2-40B4-BE49-F238E27FC236}">
                <a16:creationId xmlns:a16="http://schemas.microsoft.com/office/drawing/2014/main" id="{6DC53A06-99A5-48B3-BED5-8EFF1F06C07A}"/>
              </a:ext>
            </a:extLst>
          </p:cNvPr>
          <p:cNvSpPr txBox="1"/>
          <p:nvPr/>
        </p:nvSpPr>
        <p:spPr>
          <a:xfrm>
            <a:off x="37652" y="6560382"/>
            <a:ext cx="5790303" cy="276999"/>
          </a:xfrm>
          <a:prstGeom prst="rect">
            <a:avLst/>
          </a:prstGeom>
          <a:noFill/>
        </p:spPr>
        <p:txBody>
          <a:bodyPr wrap="square">
            <a:spAutoFit/>
          </a:bodyPr>
          <a:lstStyle/>
          <a:p>
            <a:r>
              <a:rPr lang="en-US" sz="1200" b="1" i="1" dirty="0">
                <a:latin typeface="Arial" panose="020B0604020202020204" pitchFamily="34" charset="0"/>
              </a:rPr>
              <a:t>http://www.creationscience.com/onlinebook/HydroplateOverview4.html</a:t>
            </a:r>
          </a:p>
        </p:txBody>
      </p:sp>
    </p:spTree>
    <p:extLst>
      <p:ext uri="{BB962C8B-B14F-4D97-AF65-F5344CB8AC3E}">
        <p14:creationId xmlns:p14="http://schemas.microsoft.com/office/powerpoint/2010/main" val="2899489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165762"/>
                                        </p:tgtEl>
                                        <p:attrNameLst>
                                          <p:attrName>style.visibility</p:attrName>
                                        </p:attrNameLst>
                                      </p:cBhvr>
                                      <p:to>
                                        <p:strVal val="visible"/>
                                      </p:to>
                                    </p:set>
                                    <p:animEffect transition="in" filter="wipe(down)">
                                      <p:cBhvr>
                                        <p:cTn id="7" dur="500"/>
                                        <p:tgtEl>
                                          <p:spTgt spid="18165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09600" y="1143000"/>
            <a:ext cx="1097280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earth brought forth grass, and herb yielding seed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after his kind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tree yielding fruit, whose seed was in itself,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after his kind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God saw that it was good.”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1:12</a:t>
            </a:r>
          </a:p>
        </p:txBody>
      </p:sp>
    </p:spTree>
    <p:extLst>
      <p:ext uri="{BB962C8B-B14F-4D97-AF65-F5344CB8AC3E}">
        <p14:creationId xmlns:p14="http://schemas.microsoft.com/office/powerpoint/2010/main" val="1147979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4632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descr="alcohol-addiction-symptoms">
            <a:extLst>
              <a:ext uri="{FF2B5EF4-FFF2-40B4-BE49-F238E27FC236}">
                <a16:creationId xmlns:a16="http://schemas.microsoft.com/office/drawing/2014/main" id="{99953534-6709-4907-A306-DD9FB0EBE4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01" r="1" b="12015"/>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P900400480[1]">
            <a:extLst>
              <a:ext uri="{FF2B5EF4-FFF2-40B4-BE49-F238E27FC236}">
                <a16:creationId xmlns:a16="http://schemas.microsoft.com/office/drawing/2014/main" id="{4B99D96F-C78E-4808-B7F9-32EA6A20DE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71" r="-2" b="38695"/>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1FB39966-70CC-4AF9-9C18-7FCDE07C65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52" r="17132" b="2"/>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3"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Bible_Genesis1">
            <a:extLst>
              <a:ext uri="{FF2B5EF4-FFF2-40B4-BE49-F238E27FC236}">
                <a16:creationId xmlns:a16="http://schemas.microsoft.com/office/drawing/2014/main" id="{B7B1AA0B-AA91-4B6E-AF67-7C2646F870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60" r="8665" b="-1"/>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5" name="Oval 17">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descr="dreamstime_2511937 trimmed">
            <a:extLst>
              <a:ext uri="{FF2B5EF4-FFF2-40B4-BE49-F238E27FC236}">
                <a16:creationId xmlns:a16="http://schemas.microsoft.com/office/drawing/2014/main" id="{5631456A-57C9-4413-B720-56D9BA4264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656" r="-1" b="28594"/>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12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62000" y="1676400"/>
            <a:ext cx="10668000" cy="286232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“Can the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fig tree</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my brethren, bear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olive berries</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either a vine, figs?”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James 3:12</a:t>
            </a:r>
          </a:p>
        </p:txBody>
      </p:sp>
    </p:spTree>
    <p:extLst>
      <p:ext uri="{BB962C8B-B14F-4D97-AF65-F5344CB8AC3E}">
        <p14:creationId xmlns:p14="http://schemas.microsoft.com/office/powerpoint/2010/main" val="3368082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D0957C5-57EA-404A-9271-9074B72543FB}"/>
              </a:ext>
            </a:extLst>
          </p:cNvPr>
          <p:cNvSpPr>
            <a:spLocks noChangeArrowheads="1"/>
          </p:cNvSpPr>
          <p:nvPr/>
        </p:nvSpPr>
        <p:spPr bwMode="auto">
          <a:xfrm>
            <a:off x="6858000" y="3962400"/>
            <a:ext cx="5029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English Walnut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tree grafted on 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Black Walnut</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stump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(Red Bluff, CA) </a:t>
            </a:r>
          </a:p>
        </p:txBody>
      </p:sp>
    </p:spTree>
    <p:extLst>
      <p:ext uri="{BB962C8B-B14F-4D97-AF65-F5344CB8AC3E}">
        <p14:creationId xmlns:p14="http://schemas.microsoft.com/office/powerpoint/2010/main" val="38307752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D62669C-A549-4E9E-83D9-B564EFF52FAF}"/>
              </a:ext>
            </a:extLst>
          </p:cNvPr>
          <p:cNvSpPr>
            <a:spLocks noChangeArrowheads="1"/>
          </p:cNvSpPr>
          <p:nvPr/>
        </p:nvSpPr>
        <p:spPr bwMode="auto">
          <a:xfrm>
            <a:off x="762000" y="1981200"/>
            <a:ext cx="10668000" cy="193899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saw that it was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good</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86583050-7094-4424-8E04-8235E88B94ED}"/>
              </a:ext>
            </a:extLst>
          </p:cNvPr>
          <p:cNvSpPr>
            <a:spLocks noChangeArrowheads="1"/>
          </p:cNvSpPr>
          <p:nvPr/>
        </p:nvSpPr>
        <p:spPr bwMode="auto">
          <a:xfrm>
            <a:off x="7006814" y="3930053"/>
            <a:ext cx="44196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1:12</a:t>
            </a:r>
          </a:p>
        </p:txBody>
      </p:sp>
    </p:spTree>
    <p:extLst>
      <p:ext uri="{BB962C8B-B14F-4D97-AF65-F5344CB8AC3E}">
        <p14:creationId xmlns:p14="http://schemas.microsoft.com/office/powerpoint/2010/main" val="428884117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16210387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641122"/>
            <a:ext cx="10934575" cy="461664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there be lights in the firmament of the heaven </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to divide the day from the night; and let them be for signs, and for seasons, and for days, and years: And let them be for lights in the firmament of the heaven to give light upon the earth: and it was so.”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1:14-18</a:t>
            </a:r>
          </a:p>
        </p:txBody>
      </p:sp>
    </p:spTree>
    <p:extLst>
      <p:ext uri="{BB962C8B-B14F-4D97-AF65-F5344CB8AC3E}">
        <p14:creationId xmlns:p14="http://schemas.microsoft.com/office/powerpoint/2010/main" val="358151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856565"/>
            <a:ext cx="10934575" cy="418576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made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two great lights</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greater light to rule the day, and the lesser light to rule the night: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 made the stars also</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God set them in the firmament of the heaven to give light upon the earth, And to rule over the day and over the night, and to divide the light from the darkness: and God saw that it was good.”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1:14-18</a:t>
            </a:r>
          </a:p>
        </p:txBody>
      </p:sp>
    </p:spTree>
    <p:extLst>
      <p:ext uri="{BB962C8B-B14F-4D97-AF65-F5344CB8AC3E}">
        <p14:creationId xmlns:p14="http://schemas.microsoft.com/office/powerpoint/2010/main" val="2308784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A82B217-0079-4825-A588-52958BFFCBEA}"/>
              </a:ext>
            </a:extLst>
          </p:cNvPr>
          <p:cNvSpPr>
            <a:spLocks noChangeArrowheads="1"/>
          </p:cNvSpPr>
          <p:nvPr/>
        </p:nvSpPr>
        <p:spPr bwMode="auto">
          <a:xfrm>
            <a:off x="762000" y="838200"/>
            <a:ext cx="502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“Light Givers”</a:t>
            </a:r>
          </a:p>
        </p:txBody>
      </p:sp>
    </p:spTree>
    <p:extLst>
      <p:ext uri="{BB962C8B-B14F-4D97-AF65-F5344CB8AC3E}">
        <p14:creationId xmlns:p14="http://schemas.microsoft.com/office/powerpoint/2010/main" val="212469114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914400"/>
            <a:ext cx="10934575"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city had no need of the sun, neither of the moon</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to shine in it: for the glory of God did lighten it, and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Lamb is the light </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thereof.”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Revelation 21:23</a:t>
            </a:r>
          </a:p>
        </p:txBody>
      </p:sp>
    </p:spTree>
    <p:extLst>
      <p:ext uri="{BB962C8B-B14F-4D97-AF65-F5344CB8AC3E}">
        <p14:creationId xmlns:p14="http://schemas.microsoft.com/office/powerpoint/2010/main" val="3905283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762000" y="1242536"/>
            <a:ext cx="106680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When I consider thy heavens</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work of thy fingers, the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moon and the stars</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which thou hast ordained;”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781800" y="4820326"/>
            <a:ext cx="44196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8:3</a:t>
            </a:r>
          </a:p>
        </p:txBody>
      </p:sp>
    </p:spTree>
    <p:extLst>
      <p:ext uri="{BB962C8B-B14F-4D97-AF65-F5344CB8AC3E}">
        <p14:creationId xmlns:p14="http://schemas.microsoft.com/office/powerpoint/2010/main" val="1098241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D0957C5-57EA-404A-9271-9074B72543FB}"/>
              </a:ext>
            </a:extLst>
          </p:cNvPr>
          <p:cNvSpPr>
            <a:spLocks noChangeArrowheads="1"/>
          </p:cNvSpPr>
          <p:nvPr/>
        </p:nvSpPr>
        <p:spPr bwMode="auto">
          <a:xfrm>
            <a:off x="685800" y="533400"/>
            <a:ext cx="108204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Have you considered that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moonlight</a:t>
            </a:r>
            <a:r>
              <a:rPr kumimoji="0" lang="en-US" altLang="en-US" sz="4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is light from the sun that is reflected off the </a:t>
            </a:r>
            <a:r>
              <a:rPr kumimoji="0" lang="en-US" altLang="en-US" sz="4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moon’s silica and quartz surface</a:t>
            </a:r>
            <a:r>
              <a:rPr kumimoji="0" lang="en-US" altLang="en-US" sz="4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031962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0448FD43-C43C-4942-A92F-D249FF331E6A}"/>
              </a:ext>
            </a:extLst>
          </p:cNvPr>
          <p:cNvSpPr txBox="1">
            <a:spLocks noChangeArrowheads="1"/>
          </p:cNvSpPr>
          <p:nvPr/>
        </p:nvSpPr>
        <p:spPr bwMode="auto">
          <a:xfrm>
            <a:off x="971550" y="1166842"/>
            <a:ext cx="10248900" cy="452431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t>
            </a: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starting point </a:t>
            </a: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of the Christian faith is </a:t>
            </a: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Genesis 1:1</a:t>
            </a:r>
            <a:r>
              <a:rPr kumimoji="0" lang="en-US" altLang="en-US" sz="72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not Matthew 1:1.</a:t>
            </a:r>
          </a:p>
        </p:txBody>
      </p:sp>
    </p:spTree>
    <p:extLst>
      <p:ext uri="{BB962C8B-B14F-4D97-AF65-F5344CB8AC3E}">
        <p14:creationId xmlns:p14="http://schemas.microsoft.com/office/powerpoint/2010/main" val="156340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D0957C5-57EA-404A-9271-9074B72543FB}"/>
              </a:ext>
            </a:extLst>
          </p:cNvPr>
          <p:cNvSpPr>
            <a:spLocks noChangeArrowheads="1"/>
          </p:cNvSpPr>
          <p:nvPr/>
        </p:nvSpPr>
        <p:spPr bwMode="auto">
          <a:xfrm>
            <a:off x="609600" y="4038600"/>
            <a:ext cx="11125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Have you considered that the moon is the exact distance from the earth to make it </a:t>
            </a:r>
            <a:r>
              <a:rPr kumimoji="0" lang="en-US" altLang="en-US" sz="4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appear to be the same size as the sun</a:t>
            </a:r>
            <a:r>
              <a:rPr kumimoji="0" lang="en-US" altLang="en-US" sz="4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pic>
        <p:nvPicPr>
          <p:cNvPr id="4" name="Picture 3" descr="A close up of a logo&#10;&#10;Description automatically generated with low confidence">
            <a:extLst>
              <a:ext uri="{FF2B5EF4-FFF2-40B4-BE49-F238E27FC236}">
                <a16:creationId xmlns:a16="http://schemas.microsoft.com/office/drawing/2014/main" id="{1BB01DBF-D30E-42C6-B11C-CC813EA77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87" y="1066800"/>
            <a:ext cx="11874223" cy="2971800"/>
          </a:xfrm>
          <a:prstGeom prst="rect">
            <a:avLst/>
          </a:prstGeom>
        </p:spPr>
      </p:pic>
    </p:spTree>
    <p:extLst>
      <p:ext uri="{BB962C8B-B14F-4D97-AF65-F5344CB8AC3E}">
        <p14:creationId xmlns:p14="http://schemas.microsoft.com/office/powerpoint/2010/main" val="134824777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43BDEEA-D8D8-4566-A520-A2A62D554394}"/>
              </a:ext>
            </a:extLst>
          </p:cNvPr>
          <p:cNvSpPr>
            <a:spLocks noChangeArrowheads="1"/>
          </p:cNvSpPr>
          <p:nvPr/>
        </p:nvSpPr>
        <p:spPr bwMode="auto">
          <a:xfrm>
            <a:off x="6003635" y="53171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
        <p:nvSpPr>
          <p:cNvPr id="89091" name="Rectangle 3">
            <a:extLst>
              <a:ext uri="{FF2B5EF4-FFF2-40B4-BE49-F238E27FC236}">
                <a16:creationId xmlns:a16="http://schemas.microsoft.com/office/drawing/2014/main" id="{6EE2BD27-65C0-4318-8A1A-8AFAF87D36C9}"/>
              </a:ext>
            </a:extLst>
          </p:cNvPr>
          <p:cNvSpPr>
            <a:spLocks noChangeArrowheads="1"/>
          </p:cNvSpPr>
          <p:nvPr/>
        </p:nvSpPr>
        <p:spPr bwMode="auto">
          <a:xfrm>
            <a:off x="1524000" y="1126123"/>
            <a:ext cx="91440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AE224D44-9C0E-468D-985E-07A63202B5C3}"/>
              </a:ext>
            </a:extLst>
          </p:cNvPr>
          <p:cNvSpPr>
            <a:spLocks noChangeArrowheads="1"/>
          </p:cNvSpPr>
          <p:nvPr/>
        </p:nvSpPr>
        <p:spPr bwMode="auto">
          <a:xfrm>
            <a:off x="8153400" y="1697623"/>
            <a:ext cx="12954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
        <p:nvSpPr>
          <p:cNvPr id="89093" name="Rectangle 5">
            <a:extLst>
              <a:ext uri="{FF2B5EF4-FFF2-40B4-BE49-F238E27FC236}">
                <a16:creationId xmlns:a16="http://schemas.microsoft.com/office/drawing/2014/main" id="{4353034E-D1BB-4D78-A3A8-2E4B1FC6580F}"/>
              </a:ext>
            </a:extLst>
          </p:cNvPr>
          <p:cNvSpPr>
            <a:spLocks noChangeArrowheads="1"/>
          </p:cNvSpPr>
          <p:nvPr/>
        </p:nvSpPr>
        <p:spPr bwMode="auto">
          <a:xfrm>
            <a:off x="6194135" y="1926223"/>
            <a:ext cx="184731"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
        <p:nvSpPr>
          <p:cNvPr id="89094" name="Rectangle 6">
            <a:extLst>
              <a:ext uri="{FF2B5EF4-FFF2-40B4-BE49-F238E27FC236}">
                <a16:creationId xmlns:a16="http://schemas.microsoft.com/office/drawing/2014/main" id="{4F1737B0-9A9D-4C9C-BB8C-C387750F339B}"/>
              </a:ext>
            </a:extLst>
          </p:cNvPr>
          <p:cNvSpPr>
            <a:spLocks noChangeArrowheads="1"/>
          </p:cNvSpPr>
          <p:nvPr/>
        </p:nvSpPr>
        <p:spPr bwMode="auto">
          <a:xfrm>
            <a:off x="6575135" y="1697623"/>
            <a:ext cx="184731"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pic>
        <p:nvPicPr>
          <p:cNvPr id="89095" name="Picture 7" descr="quarter">
            <a:extLst>
              <a:ext uri="{FF2B5EF4-FFF2-40B4-BE49-F238E27FC236}">
                <a16:creationId xmlns:a16="http://schemas.microsoft.com/office/drawing/2014/main" id="{1E03DAD5-F8D9-4B96-808C-C0BAAD277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219200"/>
            <a:ext cx="43434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us-dime">
            <a:extLst>
              <a:ext uri="{FF2B5EF4-FFF2-40B4-BE49-F238E27FC236}">
                <a16:creationId xmlns:a16="http://schemas.microsoft.com/office/drawing/2014/main" id="{952D01E9-0E87-45D1-890E-76F71E58F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44958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22462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743EDDE-49C7-455C-A5A2-7365284957E6}"/>
              </a:ext>
            </a:extLst>
          </p:cNvPr>
          <p:cNvSpPr>
            <a:spLocks noChangeArrowheads="1"/>
          </p:cNvSpPr>
          <p:nvPr/>
        </p:nvSpPr>
        <p:spPr bwMode="auto">
          <a:xfrm>
            <a:off x="685800" y="2438400"/>
            <a:ext cx="10820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How Big Is God?</a:t>
            </a:r>
          </a:p>
        </p:txBody>
      </p:sp>
    </p:spTree>
    <p:extLst>
      <p:ext uri="{BB962C8B-B14F-4D97-AF65-F5344CB8AC3E}">
        <p14:creationId xmlns:p14="http://schemas.microsoft.com/office/powerpoint/2010/main" val="1165932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274712AE-810E-4486-9ED9-9DB58999B5D1}"/>
              </a:ext>
            </a:extLst>
          </p:cNvPr>
          <p:cNvSpPr txBox="1">
            <a:spLocks noChangeArrowheads="1"/>
          </p:cNvSpPr>
          <p:nvPr/>
        </p:nvSpPr>
        <p:spPr bwMode="auto">
          <a:xfrm>
            <a:off x="6553200" y="889843"/>
            <a:ext cx="52578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5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Traveling at 60 mph</a:t>
            </a:r>
            <a:r>
              <a:rPr kumimoji="0" lang="en-US" altLang="en-US" sz="52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how long would it take to travel from the earth to the </a:t>
            </a:r>
            <a:r>
              <a:rPr kumimoji="0" lang="en-US" altLang="en-US" sz="5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moon</a:t>
            </a:r>
            <a:r>
              <a:rPr kumimoji="0" lang="en-US" altLang="en-US" sz="52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t>
            </a:r>
          </a:p>
        </p:txBody>
      </p:sp>
      <p:sp>
        <p:nvSpPr>
          <p:cNvPr id="6" name="Text Box 2">
            <a:extLst>
              <a:ext uri="{FF2B5EF4-FFF2-40B4-BE49-F238E27FC236}">
                <a16:creationId xmlns:a16="http://schemas.microsoft.com/office/drawing/2014/main" id="{0CAF4A7B-AA4C-4333-8590-F2BF2D012414}"/>
              </a:ext>
            </a:extLst>
          </p:cNvPr>
          <p:cNvSpPr txBox="1">
            <a:spLocks noChangeArrowheads="1"/>
          </p:cNvSpPr>
          <p:nvPr/>
        </p:nvSpPr>
        <p:spPr bwMode="auto">
          <a:xfrm>
            <a:off x="52039" y="4953000"/>
            <a:ext cx="716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165 days!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6000" b="-6000"/>
          </a:stretch>
        </a:blipFill>
        <a:effectLst/>
      </p:bgPr>
    </p:bg>
    <p:spTree>
      <p:nvGrpSpPr>
        <p:cNvPr id="1" name=""/>
        <p:cNvGrpSpPr/>
        <p:nvPr/>
      </p:nvGrpSpPr>
      <p:grpSpPr>
        <a:xfrm>
          <a:off x="0" y="0"/>
          <a:ext cx="0" cy="0"/>
          <a:chOff x="0" y="0"/>
          <a:chExt cx="0" cy="0"/>
        </a:xfrm>
      </p:grpSpPr>
      <p:sp>
        <p:nvSpPr>
          <p:cNvPr id="17495042" name="Rectangle 2">
            <a:extLst>
              <a:ext uri="{FF2B5EF4-FFF2-40B4-BE49-F238E27FC236}">
                <a16:creationId xmlns:a16="http://schemas.microsoft.com/office/drawing/2014/main" id="{08E24ECB-C1FA-4BB4-B10F-B2B3763055CF}"/>
              </a:ext>
            </a:extLst>
          </p:cNvPr>
          <p:cNvSpPr>
            <a:spLocks noChangeArrowheads="1"/>
          </p:cNvSpPr>
          <p:nvPr/>
        </p:nvSpPr>
        <p:spPr bwMode="auto">
          <a:xfrm>
            <a:off x="7718135" y="783223"/>
            <a:ext cx="184731" cy="3385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4" name="Text Box 2">
            <a:extLst>
              <a:ext uri="{FF2B5EF4-FFF2-40B4-BE49-F238E27FC236}">
                <a16:creationId xmlns:a16="http://schemas.microsoft.com/office/drawing/2014/main" id="{A32A4C5F-EAD5-41BE-8427-E0D2C8667332}"/>
              </a:ext>
            </a:extLst>
          </p:cNvPr>
          <p:cNvSpPr txBox="1">
            <a:spLocks noChangeArrowheads="1"/>
          </p:cNvSpPr>
          <p:nvPr/>
        </p:nvSpPr>
        <p:spPr bwMode="auto">
          <a:xfrm>
            <a:off x="4234299" y="2819400"/>
            <a:ext cx="733713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~93,000,000 miles = 1 Astronomical Unit (AU)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6000" b="-6000"/>
          </a:stretch>
        </a:blipFill>
        <a:effectLst/>
      </p:bgPr>
    </p:bg>
    <p:spTree>
      <p:nvGrpSpPr>
        <p:cNvPr id="1" name=""/>
        <p:cNvGrpSpPr/>
        <p:nvPr/>
      </p:nvGrpSpPr>
      <p:grpSpPr>
        <a:xfrm>
          <a:off x="0" y="0"/>
          <a:ext cx="0" cy="0"/>
          <a:chOff x="0" y="0"/>
          <a:chExt cx="0" cy="0"/>
        </a:xfrm>
      </p:grpSpPr>
      <p:sp>
        <p:nvSpPr>
          <p:cNvPr id="17495042" name="Rectangle 2">
            <a:extLst>
              <a:ext uri="{FF2B5EF4-FFF2-40B4-BE49-F238E27FC236}">
                <a16:creationId xmlns:a16="http://schemas.microsoft.com/office/drawing/2014/main" id="{08E24ECB-C1FA-4BB4-B10F-B2B3763055CF}"/>
              </a:ext>
            </a:extLst>
          </p:cNvPr>
          <p:cNvSpPr>
            <a:spLocks noChangeArrowheads="1"/>
          </p:cNvSpPr>
          <p:nvPr/>
        </p:nvSpPr>
        <p:spPr bwMode="auto">
          <a:xfrm>
            <a:off x="7718135" y="783223"/>
            <a:ext cx="184731" cy="3385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6" name="Text Box 2">
            <a:extLst>
              <a:ext uri="{FF2B5EF4-FFF2-40B4-BE49-F238E27FC236}">
                <a16:creationId xmlns:a16="http://schemas.microsoft.com/office/drawing/2014/main" id="{B7F33362-C1AB-464E-9683-D3B70890276C}"/>
              </a:ext>
            </a:extLst>
          </p:cNvPr>
          <p:cNvSpPr txBox="1">
            <a:spLocks noChangeArrowheads="1"/>
          </p:cNvSpPr>
          <p:nvPr/>
        </p:nvSpPr>
        <p:spPr bwMode="auto">
          <a:xfrm>
            <a:off x="4648200" y="2918209"/>
            <a:ext cx="72580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Traveling at 60 mph</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how long would it take to travel from the earth to the </a:t>
            </a: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sun</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t>
            </a:r>
          </a:p>
        </p:txBody>
      </p:sp>
      <p:sp>
        <p:nvSpPr>
          <p:cNvPr id="7" name="Text Box 2">
            <a:extLst>
              <a:ext uri="{FF2B5EF4-FFF2-40B4-BE49-F238E27FC236}">
                <a16:creationId xmlns:a16="http://schemas.microsoft.com/office/drawing/2014/main" id="{BAD23D27-A0E7-4F2E-8581-41816FE70B59}"/>
              </a:ext>
            </a:extLst>
          </p:cNvPr>
          <p:cNvSpPr txBox="1">
            <a:spLocks noChangeArrowheads="1"/>
          </p:cNvSpPr>
          <p:nvPr/>
        </p:nvSpPr>
        <p:spPr bwMode="auto">
          <a:xfrm>
            <a:off x="2514600" y="955138"/>
            <a:ext cx="716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150 years!</a:t>
            </a:r>
          </a:p>
        </p:txBody>
      </p:sp>
    </p:spTree>
    <p:extLst>
      <p:ext uri="{BB962C8B-B14F-4D97-AF65-F5344CB8AC3E}">
        <p14:creationId xmlns:p14="http://schemas.microsoft.com/office/powerpoint/2010/main" val="287906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5D12B74-AEAA-44D1-A760-305DD59BDEC0}"/>
              </a:ext>
            </a:extLst>
          </p:cNvPr>
          <p:cNvSpPr txBox="1">
            <a:spLocks noChangeArrowheads="1"/>
          </p:cNvSpPr>
          <p:nvPr/>
        </p:nvSpPr>
        <p:spPr bwMode="auto">
          <a:xfrm>
            <a:off x="647700" y="493762"/>
            <a:ext cx="10896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Traveling at 60 mph</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how long would it take to travel from the earth to </a:t>
            </a: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Pluto</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t>
            </a:r>
          </a:p>
        </p:txBody>
      </p:sp>
      <p:sp>
        <p:nvSpPr>
          <p:cNvPr id="5" name="Text Box 2">
            <a:extLst>
              <a:ext uri="{FF2B5EF4-FFF2-40B4-BE49-F238E27FC236}">
                <a16:creationId xmlns:a16="http://schemas.microsoft.com/office/drawing/2014/main" id="{3928B0DA-899D-4136-B4C2-7D57B107E7F7}"/>
              </a:ext>
            </a:extLst>
          </p:cNvPr>
          <p:cNvSpPr txBox="1">
            <a:spLocks noChangeArrowheads="1"/>
          </p:cNvSpPr>
          <p:nvPr/>
        </p:nvSpPr>
        <p:spPr bwMode="auto">
          <a:xfrm>
            <a:off x="2514600" y="4648200"/>
            <a:ext cx="7162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6,000 years!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“If the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foundations be destroyed</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what can the righteous do?”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11:3</a:t>
            </a:r>
          </a:p>
        </p:txBody>
      </p:sp>
    </p:spTree>
    <p:extLst>
      <p:ext uri="{BB962C8B-B14F-4D97-AF65-F5344CB8AC3E}">
        <p14:creationId xmlns:p14="http://schemas.microsoft.com/office/powerpoint/2010/main" val="2916171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63ED6C94-4215-4362-ADD0-D7C2148F6DC1}"/>
              </a:ext>
            </a:extLst>
          </p:cNvPr>
          <p:cNvSpPr txBox="1">
            <a:spLocks noChangeArrowheads="1"/>
          </p:cNvSpPr>
          <p:nvPr/>
        </p:nvSpPr>
        <p:spPr bwMode="auto">
          <a:xfrm>
            <a:off x="2533650" y="533400"/>
            <a:ext cx="68961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Speed of Light</a:t>
            </a:r>
            <a:endParaRPr kumimoji="0" lang="en-US" altLang="en-US" sz="66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
        <p:nvSpPr>
          <p:cNvPr id="6" name="Text Box 2">
            <a:extLst>
              <a:ext uri="{FF2B5EF4-FFF2-40B4-BE49-F238E27FC236}">
                <a16:creationId xmlns:a16="http://schemas.microsoft.com/office/drawing/2014/main" id="{73F674E5-17BF-48C2-9AF3-3791E0C23E5B}"/>
              </a:ext>
            </a:extLst>
          </p:cNvPr>
          <p:cNvSpPr txBox="1">
            <a:spLocks noChangeArrowheads="1"/>
          </p:cNvSpPr>
          <p:nvPr/>
        </p:nvSpPr>
        <p:spPr bwMode="auto">
          <a:xfrm>
            <a:off x="685800" y="4953000"/>
            <a:ext cx="10820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~186,000 miles/second</a:t>
            </a:r>
            <a:endPar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63ED6C94-4215-4362-ADD0-D7C2148F6DC1}"/>
              </a:ext>
            </a:extLst>
          </p:cNvPr>
          <p:cNvSpPr txBox="1">
            <a:spLocks noChangeArrowheads="1"/>
          </p:cNvSpPr>
          <p:nvPr/>
        </p:nvSpPr>
        <p:spPr bwMode="auto">
          <a:xfrm>
            <a:off x="687659" y="1219200"/>
            <a:ext cx="10668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 </a:t>
            </a: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light year </a:t>
            </a:r>
            <a:r>
              <a:rPr kumimoji="0" lang="en-US" altLang="en-US" sz="6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is the distance that light can travel in one year.</a:t>
            </a:r>
          </a:p>
        </p:txBody>
      </p:sp>
      <p:sp>
        <p:nvSpPr>
          <p:cNvPr id="6" name="Text Box 2">
            <a:extLst>
              <a:ext uri="{FF2B5EF4-FFF2-40B4-BE49-F238E27FC236}">
                <a16:creationId xmlns:a16="http://schemas.microsoft.com/office/drawing/2014/main" id="{73F674E5-17BF-48C2-9AF3-3791E0C23E5B}"/>
              </a:ext>
            </a:extLst>
          </p:cNvPr>
          <p:cNvSpPr txBox="1">
            <a:spLocks noChangeArrowheads="1"/>
          </p:cNvSpPr>
          <p:nvPr/>
        </p:nvSpPr>
        <p:spPr bwMode="auto">
          <a:xfrm>
            <a:off x="687659" y="4876800"/>
            <a:ext cx="10820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5,870,000,000,000 miles</a:t>
            </a:r>
            <a:endPar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Tree>
    <p:extLst>
      <p:ext uri="{BB962C8B-B14F-4D97-AF65-F5344CB8AC3E}">
        <p14:creationId xmlns:p14="http://schemas.microsoft.com/office/powerpoint/2010/main" val="190028974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35D12B74-AEAA-44D1-A760-305DD59BDEC0}"/>
              </a:ext>
            </a:extLst>
          </p:cNvPr>
          <p:cNvSpPr txBox="1">
            <a:spLocks noChangeArrowheads="1"/>
          </p:cNvSpPr>
          <p:nvPr/>
        </p:nvSpPr>
        <p:spPr bwMode="auto">
          <a:xfrm>
            <a:off x="647700" y="685800"/>
            <a:ext cx="10896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Seven billion miles</a:t>
            </a:r>
            <a:endParaRPr kumimoji="0" lang="en-US" altLang="en-US" sz="8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
        <p:nvSpPr>
          <p:cNvPr id="5" name="Text Box 2">
            <a:extLst>
              <a:ext uri="{FF2B5EF4-FFF2-40B4-BE49-F238E27FC236}">
                <a16:creationId xmlns:a16="http://schemas.microsoft.com/office/drawing/2014/main" id="{3928B0DA-899D-4136-B4C2-7D57B107E7F7}"/>
              </a:ext>
            </a:extLst>
          </p:cNvPr>
          <p:cNvSpPr txBox="1">
            <a:spLocks noChangeArrowheads="1"/>
          </p:cNvSpPr>
          <p:nvPr/>
        </p:nvSpPr>
        <p:spPr bwMode="auto">
          <a:xfrm>
            <a:off x="1943100" y="4572000"/>
            <a:ext cx="8305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10 light hours!</a:t>
            </a:r>
          </a:p>
        </p:txBody>
      </p:sp>
    </p:spTree>
    <p:extLst>
      <p:ext uri="{BB962C8B-B14F-4D97-AF65-F5344CB8AC3E}">
        <p14:creationId xmlns:p14="http://schemas.microsoft.com/office/powerpoint/2010/main" val="2441587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506307" name="Line 3">
            <a:extLst>
              <a:ext uri="{FF2B5EF4-FFF2-40B4-BE49-F238E27FC236}">
                <a16:creationId xmlns:a16="http://schemas.microsoft.com/office/drawing/2014/main" id="{DD94CBAD-8625-4FC5-A4F2-01CD06EF9CF7}"/>
              </a:ext>
            </a:extLst>
          </p:cNvPr>
          <p:cNvSpPr>
            <a:spLocks noChangeShapeType="1"/>
          </p:cNvSpPr>
          <p:nvPr/>
        </p:nvSpPr>
        <p:spPr bwMode="auto">
          <a:xfrm flipH="1" flipV="1">
            <a:off x="5638800" y="3614679"/>
            <a:ext cx="1828800" cy="1524000"/>
          </a:xfrm>
          <a:prstGeom prst="line">
            <a:avLst/>
          </a:prstGeom>
          <a:noFill/>
          <a:ln w="177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4" name="Text Box 2">
            <a:extLst>
              <a:ext uri="{FF2B5EF4-FFF2-40B4-BE49-F238E27FC236}">
                <a16:creationId xmlns:a16="http://schemas.microsoft.com/office/drawing/2014/main" id="{D819A7D6-803A-4AE4-B082-C2A91E8B170E}"/>
              </a:ext>
            </a:extLst>
          </p:cNvPr>
          <p:cNvSpPr txBox="1">
            <a:spLocks noChangeArrowheads="1"/>
          </p:cNvSpPr>
          <p:nvPr/>
        </p:nvSpPr>
        <p:spPr bwMode="auto">
          <a:xfrm>
            <a:off x="419100" y="381000"/>
            <a:ext cx="11353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next closest star to us (</a:t>
            </a: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Proximus Centauri</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is                  </a:t>
            </a: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4.3 light years away</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6DC9F704-47C0-4A50-BC27-EDACA697D8B9}"/>
              </a:ext>
            </a:extLst>
          </p:cNvPr>
          <p:cNvSpPr txBox="1">
            <a:spLocks noChangeArrowheads="1"/>
          </p:cNvSpPr>
          <p:nvPr/>
        </p:nvSpPr>
        <p:spPr bwMode="auto">
          <a:xfrm>
            <a:off x="419100" y="5029200"/>
            <a:ext cx="1135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72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100 billion stars</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Arrow: Left-Right 1">
            <a:extLst>
              <a:ext uri="{FF2B5EF4-FFF2-40B4-BE49-F238E27FC236}">
                <a16:creationId xmlns:a16="http://schemas.microsoft.com/office/drawing/2014/main" id="{24C124E3-DFCD-4390-9EB4-00ACC5BFE57C}"/>
              </a:ext>
            </a:extLst>
          </p:cNvPr>
          <p:cNvSpPr/>
          <p:nvPr/>
        </p:nvSpPr>
        <p:spPr bwMode="auto">
          <a:xfrm>
            <a:off x="1295400" y="2133600"/>
            <a:ext cx="9982200" cy="2362200"/>
          </a:xfrm>
          <a:prstGeom prst="leftRightArrow">
            <a:avLst/>
          </a:prstGeom>
          <a:solidFill>
            <a:srgbClr val="C00000"/>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
        <p:nvSpPr>
          <p:cNvPr id="7" name="Text Box 2">
            <a:extLst>
              <a:ext uri="{FF2B5EF4-FFF2-40B4-BE49-F238E27FC236}">
                <a16:creationId xmlns:a16="http://schemas.microsoft.com/office/drawing/2014/main" id="{5EBFD03D-291C-4A8C-8AC0-CBD184F870D6}"/>
              </a:ext>
            </a:extLst>
          </p:cNvPr>
          <p:cNvSpPr txBox="1">
            <a:spLocks noChangeArrowheads="1"/>
          </p:cNvSpPr>
          <p:nvPr/>
        </p:nvSpPr>
        <p:spPr bwMode="auto">
          <a:xfrm>
            <a:off x="685800" y="2806868"/>
            <a:ext cx="11353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100,000 light years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914400" y="868584"/>
            <a:ext cx="1036320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“As </a:t>
            </a:r>
            <a:r>
              <a:rPr kumimoji="0" lang="en-US" altLang="en-US" sz="6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host of heaven cannot be numbered</a:t>
            </a:r>
            <a:r>
              <a:rPr kumimoji="0" lang="en-US" altLang="en-US" sz="6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neither the sand of the sea measured:”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477000" y="5144655"/>
            <a:ext cx="50292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Jeremiah 33:22</a:t>
            </a:r>
          </a:p>
        </p:txBody>
      </p:sp>
    </p:spTree>
    <p:extLst>
      <p:ext uri="{BB962C8B-B14F-4D97-AF65-F5344CB8AC3E}">
        <p14:creationId xmlns:p14="http://schemas.microsoft.com/office/powerpoint/2010/main" val="3243855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914400" y="1752600"/>
            <a:ext cx="10363200" cy="280076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 made the </a:t>
            </a:r>
            <a:r>
              <a:rPr kumimoji="0" lang="en-US" altLang="en-US" sz="8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stars</a:t>
            </a:r>
            <a:r>
              <a:rPr kumimoji="0" lang="en-US" altLang="en-US" sz="8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also.”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477000" y="5144655"/>
            <a:ext cx="50292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1:16</a:t>
            </a:r>
          </a:p>
        </p:txBody>
      </p:sp>
    </p:spTree>
    <p:extLst>
      <p:ext uri="{BB962C8B-B14F-4D97-AF65-F5344CB8AC3E}">
        <p14:creationId xmlns:p14="http://schemas.microsoft.com/office/powerpoint/2010/main" val="40699039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914400" y="1676400"/>
            <a:ext cx="10363200" cy="290848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“Thus saith the LORD, The heaven is </a:t>
            </a:r>
            <a:r>
              <a:rPr kumimoji="0" lang="en-US" altLang="en-US" sz="6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my throne</a:t>
            </a:r>
            <a:r>
              <a:rPr kumimoji="0" lang="en-US" altLang="en-US" sz="6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earth is </a:t>
            </a:r>
            <a:r>
              <a:rPr kumimoji="0" lang="en-US" altLang="en-US" sz="6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my footstool</a:t>
            </a:r>
            <a:r>
              <a:rPr kumimoji="0" lang="en-US" altLang="en-US" sz="6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477000" y="5144655"/>
            <a:ext cx="50292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Isaiah 66:1</a:t>
            </a:r>
          </a:p>
        </p:txBody>
      </p:sp>
    </p:spTree>
    <p:extLst>
      <p:ext uri="{BB962C8B-B14F-4D97-AF65-F5344CB8AC3E}">
        <p14:creationId xmlns:p14="http://schemas.microsoft.com/office/powerpoint/2010/main" val="3053306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914400" y="1976482"/>
            <a:ext cx="10363200" cy="230832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my right hand </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hath spanned the heavens:”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477000" y="5144655"/>
            <a:ext cx="50292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Isaiah 48:13</a:t>
            </a:r>
          </a:p>
        </p:txBody>
      </p:sp>
    </p:spTree>
    <p:extLst>
      <p:ext uri="{BB962C8B-B14F-4D97-AF65-F5344CB8AC3E}">
        <p14:creationId xmlns:p14="http://schemas.microsoft.com/office/powerpoint/2010/main" val="273729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Text Box 7">
            <a:extLst>
              <a:ext uri="{FF2B5EF4-FFF2-40B4-BE49-F238E27FC236}">
                <a16:creationId xmlns:a16="http://schemas.microsoft.com/office/drawing/2014/main" id="{904087CE-4CDD-47AB-9B26-ACDC249B111D}"/>
              </a:ext>
            </a:extLst>
          </p:cNvPr>
          <p:cNvSpPr txBox="1">
            <a:spLocks noChangeArrowheads="1"/>
          </p:cNvSpPr>
          <p:nvPr/>
        </p:nvSpPr>
        <p:spPr bwMode="auto">
          <a:xfrm>
            <a:off x="796306" y="914400"/>
            <a:ext cx="10599386" cy="440120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4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He who surrenders the first page of his Bible, surrenders all</a:t>
            </a:r>
            <a:r>
              <a:rPr kumimoji="0" lang="en-US" altLang="en-US" sz="4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He knows not where to stop.  Nay, you and I cannot in any way afford to surrender the beginning of Genesis… It is not too much to say that </a:t>
            </a:r>
            <a:r>
              <a:rPr kumimoji="0" lang="en-US" altLang="en-US" sz="4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beginning of Genesis is the foundation on which all the rest of the Bible is built</a:t>
            </a:r>
            <a:r>
              <a:rPr kumimoji="0" lang="en-US" altLang="en-US" sz="4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p>
        </p:txBody>
      </p:sp>
      <p:sp>
        <p:nvSpPr>
          <p:cNvPr id="7" name="Text Box 7">
            <a:extLst>
              <a:ext uri="{FF2B5EF4-FFF2-40B4-BE49-F238E27FC236}">
                <a16:creationId xmlns:a16="http://schemas.microsoft.com/office/drawing/2014/main" id="{5A49834C-277D-4959-A31E-0687312E2110}"/>
              </a:ext>
            </a:extLst>
          </p:cNvPr>
          <p:cNvSpPr txBox="1">
            <a:spLocks noChangeArrowheads="1"/>
          </p:cNvSpPr>
          <p:nvPr/>
        </p:nvSpPr>
        <p:spPr bwMode="auto">
          <a:xfrm>
            <a:off x="971549" y="5638800"/>
            <a:ext cx="10248900" cy="49244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600"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John William </a:t>
            </a:r>
            <a:r>
              <a:rPr kumimoji="0" lang="en-US" altLang="en-US" sz="2600" i="0"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Burgon</a:t>
            </a:r>
            <a:r>
              <a:rPr kumimoji="0" lang="en-US" altLang="en-US" sz="2600"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kumimoji="0" lang="en-US" altLang="en-US" sz="2600"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Inspiration and Interpretation </a:t>
            </a:r>
            <a:r>
              <a:rPr kumimoji="0" lang="en-US" altLang="en-US" sz="2600"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(1861), p. 50-51 </a:t>
            </a:r>
          </a:p>
        </p:txBody>
      </p:sp>
    </p:spTree>
    <p:extLst>
      <p:ext uri="{BB962C8B-B14F-4D97-AF65-F5344CB8AC3E}">
        <p14:creationId xmlns:p14="http://schemas.microsoft.com/office/powerpoint/2010/main" val="2645158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4B865C9-02B1-40BD-B4D7-761B9202BFDA}"/>
              </a:ext>
            </a:extLst>
          </p:cNvPr>
          <p:cNvSpPr>
            <a:spLocks noChangeArrowheads="1"/>
          </p:cNvSpPr>
          <p:nvPr/>
        </p:nvSpPr>
        <p:spPr bwMode="auto">
          <a:xfrm>
            <a:off x="914400" y="1053250"/>
            <a:ext cx="1036320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heavens declare the glory of God</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firmament </a:t>
            </a:r>
            <a:r>
              <a:rPr kumimoji="0" lang="en-US" altLang="en-US" sz="60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sheweth</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his handywork.” </a:t>
            </a:r>
          </a:p>
        </p:txBody>
      </p:sp>
      <p:sp>
        <p:nvSpPr>
          <p:cNvPr id="5" name="Rectangle 4">
            <a:extLst>
              <a:ext uri="{FF2B5EF4-FFF2-40B4-BE49-F238E27FC236}">
                <a16:creationId xmlns:a16="http://schemas.microsoft.com/office/drawing/2014/main" id="{5AF5EB83-9917-4253-9B51-77C743946B3B}"/>
              </a:ext>
            </a:extLst>
          </p:cNvPr>
          <p:cNvSpPr>
            <a:spLocks noChangeArrowheads="1"/>
          </p:cNvSpPr>
          <p:nvPr/>
        </p:nvSpPr>
        <p:spPr bwMode="auto">
          <a:xfrm>
            <a:off x="6477000" y="5144655"/>
            <a:ext cx="5029200" cy="83099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19:1</a:t>
            </a:r>
          </a:p>
        </p:txBody>
      </p:sp>
    </p:spTree>
    <p:extLst>
      <p:ext uri="{BB962C8B-B14F-4D97-AF65-F5344CB8AC3E}">
        <p14:creationId xmlns:p14="http://schemas.microsoft.com/office/powerpoint/2010/main" val="1422225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407216854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609600"/>
            <a:ext cx="10934575"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said, Let the waters bring forth abundantly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moving creature that hath life</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fowl that may fly above the earth in the open firmament of heaven. And God created great whales, and every living creature that </a:t>
            </a:r>
            <a:r>
              <a:rPr kumimoji="0" lang="en-US" altLang="en-US" sz="36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moveth</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which the waters </a:t>
            </a:r>
            <a:r>
              <a:rPr kumimoji="0" lang="en-US" altLang="en-US" sz="3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brought forth abundantly, after their kind</a:t>
            </a:r>
            <a:r>
              <a:rPr kumimoji="0" lang="en-US" altLang="en-US" sz="3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every winged fowl after his kind: and God saw that it was good.”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1:20-21</a:t>
            </a:r>
          </a:p>
        </p:txBody>
      </p:sp>
    </p:spTree>
    <p:extLst>
      <p:ext uri="{BB962C8B-B14F-4D97-AF65-F5344CB8AC3E}">
        <p14:creationId xmlns:p14="http://schemas.microsoft.com/office/powerpoint/2010/main" val="2013239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1314" name="Rectangle 10">
            <a:extLst>
              <a:ext uri="{FF2B5EF4-FFF2-40B4-BE49-F238E27FC236}">
                <a16:creationId xmlns:a16="http://schemas.microsoft.com/office/drawing/2014/main" id="{7E9DE672-DF5D-4B2B-BC58-B372B1DE36FE}"/>
              </a:ext>
            </a:extLst>
          </p:cNvPr>
          <p:cNvSpPr>
            <a:spLocks noChangeArrowheads="1"/>
          </p:cNvSpPr>
          <p:nvPr/>
        </p:nvSpPr>
        <p:spPr bwMode="auto">
          <a:xfrm>
            <a:off x="7924800" y="6248400"/>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1" u="sng" strike="noStrike" kern="1200" cap="none" spc="0" normalizeH="0" baseline="0" noProof="0" dirty="0">
                <a:ln>
                  <a:noFill/>
                </a:ln>
                <a:solidFill>
                  <a:srgbClr val="000000"/>
                </a:solidFill>
                <a:effectLst/>
                <a:uLnTx/>
                <a:uFillTx/>
                <a:latin typeface="Arial" panose="020B0604020202020204" pitchFamily="34" charset="0"/>
              </a:rPr>
              <a:t>http://www.byfocal.com/spindrift/childrens-books/funfacts/funfacts-how-life-evolved-in-the-sea/</a:t>
            </a:r>
          </a:p>
        </p:txBody>
      </p:sp>
    </p:spTree>
    <p:extLst>
      <p:ext uri="{BB962C8B-B14F-4D97-AF65-F5344CB8AC3E}">
        <p14:creationId xmlns:p14="http://schemas.microsoft.com/office/powerpoint/2010/main" val="28582710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28712" y="838200"/>
            <a:ext cx="10934575"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“But God giveth it a body as it hath pleased him, and to every seed his own body. </a:t>
            </a:r>
            <a:r>
              <a:rPr kumimoji="0" lang="en-US" altLang="en-US" sz="4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flesh is not the same flesh</a:t>
            </a:r>
            <a:r>
              <a:rPr kumimoji="0" lang="en-US" altLang="en-US" sz="4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but there is one kind of flesh of men, another flesh of beasts, another of fishes, and another of birds.”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096000" y="5776883"/>
            <a:ext cx="5686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Corinthians 15:38-39</a:t>
            </a:r>
          </a:p>
        </p:txBody>
      </p:sp>
    </p:spTree>
    <p:extLst>
      <p:ext uri="{BB962C8B-B14F-4D97-AF65-F5344CB8AC3E}">
        <p14:creationId xmlns:p14="http://schemas.microsoft.com/office/powerpoint/2010/main" val="1947179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41635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og sitting in the grass&#10;&#10;Description automatically generated with medium confidence">
            <a:extLst>
              <a:ext uri="{FF2B5EF4-FFF2-40B4-BE49-F238E27FC236}">
                <a16:creationId xmlns:a16="http://schemas.microsoft.com/office/drawing/2014/main" id="{42D0794C-BA79-4F02-A270-65F22F7FB611}"/>
              </a:ext>
            </a:extLst>
          </p:cNvPr>
          <p:cNvPicPr>
            <a:picLocks noChangeAspect="1"/>
          </p:cNvPicPr>
          <p:nvPr/>
        </p:nvPicPr>
        <p:blipFill rotWithShape="1">
          <a:blip r:embed="rId2">
            <a:extLst>
              <a:ext uri="{28A0092B-C50C-407E-A947-70E740481C1C}">
                <a14:useLocalDpi xmlns:a14="http://schemas.microsoft.com/office/drawing/2010/main" val="0"/>
              </a:ext>
            </a:extLst>
          </a:blip>
          <a:srcRect l="30148" r="22542" b="1"/>
          <a:stretch/>
        </p:blipFill>
        <p:spPr>
          <a:xfrm>
            <a:off x="192528" y="171716"/>
            <a:ext cx="3793268" cy="6514565"/>
          </a:xfrm>
          <a:prstGeom prst="rect">
            <a:avLst/>
          </a:prstGeom>
        </p:spPr>
      </p:pic>
      <p:pic>
        <p:nvPicPr>
          <p:cNvPr id="6" name="Picture 5" descr="A wolf looking at the camera&#10;&#10;Description automatically generated with medium confidence">
            <a:extLst>
              <a:ext uri="{FF2B5EF4-FFF2-40B4-BE49-F238E27FC236}">
                <a16:creationId xmlns:a16="http://schemas.microsoft.com/office/drawing/2014/main" id="{21632F8A-E839-4266-90F8-268C6A096700}"/>
              </a:ext>
            </a:extLst>
          </p:cNvPr>
          <p:cNvPicPr>
            <a:picLocks noChangeAspect="1"/>
          </p:cNvPicPr>
          <p:nvPr/>
        </p:nvPicPr>
        <p:blipFill rotWithShape="1">
          <a:blip r:embed="rId3">
            <a:extLst>
              <a:ext uri="{28A0092B-C50C-407E-A947-70E740481C1C}">
                <a14:useLocalDpi xmlns:a14="http://schemas.microsoft.com/office/drawing/2010/main" val="0"/>
              </a:ext>
            </a:extLst>
          </a:blip>
          <a:srcRect l="35428" r="31563" b="1"/>
          <a:stretch/>
        </p:blipFill>
        <p:spPr>
          <a:xfrm>
            <a:off x="4184538" y="171716"/>
            <a:ext cx="3822924" cy="6514565"/>
          </a:xfrm>
          <a:prstGeom prst="rect">
            <a:avLst/>
          </a:prstGeom>
        </p:spPr>
      </p:pic>
      <p:pic>
        <p:nvPicPr>
          <p:cNvPr id="8" name="Picture 7" descr="A wolf in the snow&#10;&#10;Description automatically generated">
            <a:extLst>
              <a:ext uri="{FF2B5EF4-FFF2-40B4-BE49-F238E27FC236}">
                <a16:creationId xmlns:a16="http://schemas.microsoft.com/office/drawing/2014/main" id="{1B3B57AD-8216-4FA2-81DC-EB7D1882BBE9}"/>
              </a:ext>
            </a:extLst>
          </p:cNvPr>
          <p:cNvPicPr>
            <a:picLocks noChangeAspect="1"/>
          </p:cNvPicPr>
          <p:nvPr/>
        </p:nvPicPr>
        <p:blipFill rotWithShape="1">
          <a:blip r:embed="rId4">
            <a:extLst>
              <a:ext uri="{28A0092B-C50C-407E-A947-70E740481C1C}">
                <a14:useLocalDpi xmlns:a14="http://schemas.microsoft.com/office/drawing/2010/main" val="0"/>
              </a:ext>
            </a:extLst>
          </a:blip>
          <a:srcRect l="23425" r="18258" b="-3"/>
          <a:stretch/>
        </p:blipFill>
        <p:spPr>
          <a:xfrm>
            <a:off x="8188032" y="171716"/>
            <a:ext cx="3799007" cy="6514565"/>
          </a:xfrm>
          <a:prstGeom prst="rect">
            <a:avLst/>
          </a:prstGeom>
        </p:spPr>
      </p:pic>
      <p:sp>
        <p:nvSpPr>
          <p:cNvPr id="14" name="Rectangle 3">
            <a:extLst>
              <a:ext uri="{FF2B5EF4-FFF2-40B4-BE49-F238E27FC236}">
                <a16:creationId xmlns:a16="http://schemas.microsoft.com/office/drawing/2014/main" id="{AFF594C3-4B72-4958-A343-40A6656EE652}"/>
              </a:ext>
            </a:extLst>
          </p:cNvPr>
          <p:cNvSpPr>
            <a:spLocks noChangeArrowheads="1"/>
          </p:cNvSpPr>
          <p:nvPr/>
        </p:nvSpPr>
        <p:spPr bwMode="auto">
          <a:xfrm>
            <a:off x="163449" y="5122030"/>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a:t>
            </a:r>
            <a:r>
              <a:rPr kumimoji="0" lang="en-US" altLang="en-US" sz="3600" b="1" i="1"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familiaris</a:t>
            </a: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dog</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15" name="Rectangle 3">
            <a:extLst>
              <a:ext uri="{FF2B5EF4-FFF2-40B4-BE49-F238E27FC236}">
                <a16:creationId xmlns:a16="http://schemas.microsoft.com/office/drawing/2014/main" id="{FC13A4F1-D2A1-4E93-9772-A0EC41501A76}"/>
              </a:ext>
            </a:extLst>
          </p:cNvPr>
          <p:cNvSpPr>
            <a:spLocks noChangeArrowheads="1"/>
          </p:cNvSpPr>
          <p:nvPr/>
        </p:nvSpPr>
        <p:spPr bwMode="auto">
          <a:xfrm>
            <a:off x="4184538" y="5125078"/>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a:t>
            </a:r>
            <a:r>
              <a:rPr kumimoji="0" lang="en-US" altLang="en-US" sz="3600" b="1" i="1"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lestes</a:t>
            </a: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coyote</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16" name="Rectangle 3">
            <a:extLst>
              <a:ext uri="{FF2B5EF4-FFF2-40B4-BE49-F238E27FC236}">
                <a16:creationId xmlns:a16="http://schemas.microsoft.com/office/drawing/2014/main" id="{6E190874-206B-47C4-A4D4-58E1C16A9902}"/>
              </a:ext>
            </a:extLst>
          </p:cNvPr>
          <p:cNvSpPr>
            <a:spLocks noChangeArrowheads="1"/>
          </p:cNvSpPr>
          <p:nvPr/>
        </p:nvSpPr>
        <p:spPr bwMode="auto">
          <a:xfrm>
            <a:off x="8158376" y="5122029"/>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lupus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wolf</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956951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7000" r="7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64714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descr="Cottontail%20Rabbit%201">
            <a:extLst>
              <a:ext uri="{FF2B5EF4-FFF2-40B4-BE49-F238E27FC236}">
                <a16:creationId xmlns:a16="http://schemas.microsoft.com/office/drawing/2014/main" id="{FAC244F0-E80C-4C28-81F8-B5DC8AC090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1251788"/>
            <a:ext cx="3517119" cy="434827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3" descr="hare_colour">
            <a:extLst>
              <a:ext uri="{FF2B5EF4-FFF2-40B4-BE49-F238E27FC236}">
                <a16:creationId xmlns:a16="http://schemas.microsoft.com/office/drawing/2014/main" id="{3476C199-7C1E-458D-ACF9-D514D44971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01461"/>
            <a:ext cx="3537345" cy="244893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2" descr="20040806-rabbit">
            <a:extLst>
              <a:ext uri="{FF2B5EF4-FFF2-40B4-BE49-F238E27FC236}">
                <a16:creationId xmlns:a16="http://schemas.microsoft.com/office/drawing/2014/main" id="{67294CCF-788D-41D6-A345-DB781DD895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1385998"/>
            <a:ext cx="3517120" cy="40798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7">
            <a:extLst>
              <a:ext uri="{FF2B5EF4-FFF2-40B4-BE49-F238E27FC236}">
                <a16:creationId xmlns:a16="http://schemas.microsoft.com/office/drawing/2014/main" id="{675DD228-718A-44B5-8D00-F18491286CD9}"/>
              </a:ext>
            </a:extLst>
          </p:cNvPr>
          <p:cNvSpPr txBox="1">
            <a:spLocks noChangeArrowheads="1"/>
          </p:cNvSpPr>
          <p:nvPr/>
        </p:nvSpPr>
        <p:spPr bwMode="auto">
          <a:xfrm>
            <a:off x="3476625" y="294111"/>
            <a:ext cx="5238749"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effectLst/>
                <a:uLnTx/>
                <a:uFillTx/>
                <a:latin typeface="Arial" panose="020B0604020202020204" pitchFamily="34" charset="0"/>
              </a:rPr>
              <a:t>Same Kind?</a:t>
            </a:r>
          </a:p>
        </p:txBody>
      </p:sp>
      <p:pic>
        <p:nvPicPr>
          <p:cNvPr id="1028" name="Picture 4">
            <a:extLst>
              <a:ext uri="{FF2B5EF4-FFF2-40B4-BE49-F238E27FC236}">
                <a16:creationId xmlns:a16="http://schemas.microsoft.com/office/drawing/2014/main" id="{CABC20D8-C19F-4C49-841A-AAAA93B1D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436" y="3244293"/>
            <a:ext cx="3517118" cy="305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chemeClr val="bg1">
                    <a:lumMod val="65000"/>
                  </a:schemeClr>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51277960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 name="Freeform: Shape 1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tiger looking at the camera&#10;&#10;Description automatically generated with medium confidence">
            <a:extLst>
              <a:ext uri="{FF2B5EF4-FFF2-40B4-BE49-F238E27FC236}">
                <a16:creationId xmlns:a16="http://schemas.microsoft.com/office/drawing/2014/main" id="{DA317E65-10A0-4A93-9977-F9FE60DE04D0}"/>
              </a:ext>
            </a:extLst>
          </p:cNvPr>
          <p:cNvPicPr>
            <a:picLocks noChangeAspect="1"/>
          </p:cNvPicPr>
          <p:nvPr/>
        </p:nvPicPr>
        <p:blipFill rotWithShape="1">
          <a:blip r:embed="rId2">
            <a:extLst>
              <a:ext uri="{28A0092B-C50C-407E-A947-70E740481C1C}">
                <a14:useLocalDpi xmlns:a14="http://schemas.microsoft.com/office/drawing/2010/main" val="0"/>
              </a:ext>
            </a:extLst>
          </a:blip>
          <a:srcRect l="8782" r="15762"/>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5" name="Freeform: Shape 1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D9C31B99-6C65-41EF-BF5C-3C993172BF8D}"/>
              </a:ext>
            </a:extLst>
          </p:cNvPr>
          <p:cNvPicPr>
            <a:picLocks noChangeAspect="1"/>
          </p:cNvPicPr>
          <p:nvPr/>
        </p:nvPicPr>
        <p:blipFill rotWithShape="1">
          <a:blip r:embed="rId3">
            <a:extLst>
              <a:ext uri="{28A0092B-C50C-407E-A947-70E740481C1C}">
                <a14:useLocalDpi xmlns:a14="http://schemas.microsoft.com/office/drawing/2010/main" val="0"/>
              </a:ext>
            </a:extLst>
          </a:blip>
          <a:srcRect l="3710" r="2665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9" name="Freeform: Shape 1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957069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6000" r="2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724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lion lying on a rock&#10;&#10;Description automatically generated with low confidence">
            <a:extLst>
              <a:ext uri="{FF2B5EF4-FFF2-40B4-BE49-F238E27FC236}">
                <a16:creationId xmlns:a16="http://schemas.microsoft.com/office/drawing/2014/main" id="{0C78D11E-9A39-4EF7-A60D-147340B0B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5250"/>
            <a:ext cx="6858000" cy="6667500"/>
          </a:xfrm>
          <a:prstGeom prst="rect">
            <a:avLst/>
          </a:prstGeom>
          <a:ln>
            <a:noFill/>
          </a:ln>
          <a:effectLst>
            <a:softEdge rad="112500"/>
          </a:effectLst>
        </p:spPr>
      </p:pic>
      <p:sp>
        <p:nvSpPr>
          <p:cNvPr id="6" name="Rectangle 3">
            <a:extLst>
              <a:ext uri="{FF2B5EF4-FFF2-40B4-BE49-F238E27FC236}">
                <a16:creationId xmlns:a16="http://schemas.microsoft.com/office/drawing/2014/main" id="{0BFD2A72-5E2E-4375-99BA-725B323A37F0}"/>
              </a:ext>
            </a:extLst>
          </p:cNvPr>
          <p:cNvSpPr>
            <a:spLocks noChangeArrowheads="1"/>
          </p:cNvSpPr>
          <p:nvPr/>
        </p:nvSpPr>
        <p:spPr bwMode="auto">
          <a:xfrm>
            <a:off x="2590800" y="5257800"/>
            <a:ext cx="60182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Liger</a:t>
            </a:r>
          </a:p>
        </p:txBody>
      </p:sp>
      <p:pic>
        <p:nvPicPr>
          <p:cNvPr id="7" name="Picture 2" descr="liger2">
            <a:extLst>
              <a:ext uri="{FF2B5EF4-FFF2-40B4-BE49-F238E27FC236}">
                <a16:creationId xmlns:a16="http://schemas.microsoft.com/office/drawing/2014/main" id="{3CBCF0CB-9957-43F1-8801-981747F08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765" y="194217"/>
            <a:ext cx="4420870" cy="6469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515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leopard in the grass&#10;&#10;Description automatically generated with low confidence">
            <a:extLst>
              <a:ext uri="{FF2B5EF4-FFF2-40B4-BE49-F238E27FC236}">
                <a16:creationId xmlns:a16="http://schemas.microsoft.com/office/drawing/2014/main" id="{3CF5274B-886D-4E46-B142-9ED04453EE8E}"/>
              </a:ext>
            </a:extLst>
          </p:cNvPr>
          <p:cNvPicPr>
            <a:picLocks noChangeAspect="1"/>
          </p:cNvPicPr>
          <p:nvPr/>
        </p:nvPicPr>
        <p:blipFill rotWithShape="1">
          <a:blip r:embed="rId2">
            <a:extLst>
              <a:ext uri="{28A0092B-C50C-407E-A947-70E740481C1C}">
                <a14:useLocalDpi xmlns:a14="http://schemas.microsoft.com/office/drawing/2010/main" val="0"/>
              </a:ext>
            </a:extLst>
          </a:blip>
          <a:srcRect l="18390" r="4742"/>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lion looking at the camera&#10;&#10;Description automatically generated with low confidence">
            <a:extLst>
              <a:ext uri="{FF2B5EF4-FFF2-40B4-BE49-F238E27FC236}">
                <a16:creationId xmlns:a16="http://schemas.microsoft.com/office/drawing/2014/main" id="{CD6C8991-B69D-4BBD-90CE-322B740FCAE4}"/>
              </a:ext>
            </a:extLst>
          </p:cNvPr>
          <p:cNvPicPr>
            <a:picLocks noChangeAspect="1"/>
          </p:cNvPicPr>
          <p:nvPr/>
        </p:nvPicPr>
        <p:blipFill rotWithShape="1">
          <a:blip r:embed="rId3">
            <a:extLst>
              <a:ext uri="{28A0092B-C50C-407E-A947-70E740481C1C}">
                <a14:useLocalDpi xmlns:a14="http://schemas.microsoft.com/office/drawing/2010/main" val="0"/>
              </a:ext>
            </a:extLst>
          </a:blip>
          <a:srcRect l="3710" r="2665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1" name="Freeform: Shape 2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9907543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310B8550-E42E-471E-B6EA-88E09FBA3DBD}"/>
              </a:ext>
            </a:extLst>
          </p:cNvPr>
          <p:cNvSpPr txBox="1">
            <a:spLocks noChangeArrowheads="1"/>
          </p:cNvSpPr>
          <p:nvPr/>
        </p:nvSpPr>
        <p:spPr bwMode="auto">
          <a:xfrm>
            <a:off x="152401" y="381000"/>
            <a:ext cx="4648200"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effectLst/>
                <a:uLnTx/>
                <a:uFillTx/>
                <a:latin typeface="Arial" panose="020B0604020202020204" pitchFamily="34" charset="0"/>
              </a:rPr>
              <a:t>Leopon</a:t>
            </a:r>
          </a:p>
        </p:txBody>
      </p:sp>
    </p:spTree>
    <p:extLst>
      <p:ext uri="{BB962C8B-B14F-4D97-AF65-F5344CB8AC3E}">
        <p14:creationId xmlns:p14="http://schemas.microsoft.com/office/powerpoint/2010/main" val="8124448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bear, grass, outdoor, brown&#10;&#10;Description automatically generated">
            <a:extLst>
              <a:ext uri="{FF2B5EF4-FFF2-40B4-BE49-F238E27FC236}">
                <a16:creationId xmlns:a16="http://schemas.microsoft.com/office/drawing/2014/main" id="{98B9D30B-D7BD-4F61-B325-6A30150406DB}"/>
              </a:ext>
            </a:extLst>
          </p:cNvPr>
          <p:cNvPicPr>
            <a:picLocks noChangeAspect="1"/>
          </p:cNvPicPr>
          <p:nvPr/>
        </p:nvPicPr>
        <p:blipFill rotWithShape="1">
          <a:blip r:embed="rId2">
            <a:extLst>
              <a:ext uri="{28A0092B-C50C-407E-A947-70E740481C1C}">
                <a14:useLocalDpi xmlns:a14="http://schemas.microsoft.com/office/drawing/2010/main" val="0"/>
              </a:ext>
            </a:extLst>
          </a:blip>
          <a:srcRect l="4081" r="2046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7" name="Freeform: Shape 1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Picture 7" descr="A picture containing bear, polar, mammal, white&#10;&#10;Description automatically generated">
            <a:extLst>
              <a:ext uri="{FF2B5EF4-FFF2-40B4-BE49-F238E27FC236}">
                <a16:creationId xmlns:a16="http://schemas.microsoft.com/office/drawing/2014/main" id="{CEA70666-7FE7-4BC1-BC7F-7A95AD1F2E87}"/>
              </a:ext>
            </a:extLst>
          </p:cNvPr>
          <p:cNvPicPr>
            <a:picLocks noChangeAspect="1"/>
          </p:cNvPicPr>
          <p:nvPr/>
        </p:nvPicPr>
        <p:blipFill rotWithShape="1">
          <a:blip r:embed="rId3">
            <a:extLst>
              <a:ext uri="{28A0092B-C50C-407E-A947-70E740481C1C}">
                <a14:useLocalDpi xmlns:a14="http://schemas.microsoft.com/office/drawing/2010/main" val="0"/>
              </a:ext>
            </a:extLst>
          </a:blip>
          <a:srcRect l="15445" r="15182"/>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1" name="Freeform: Shape 2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27200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18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5003DED-B40E-4E0C-B2AE-4E230B804889}"/>
              </a:ext>
            </a:extLst>
          </p:cNvPr>
          <p:cNvSpPr>
            <a:spLocks noChangeArrowheads="1"/>
          </p:cNvSpPr>
          <p:nvPr/>
        </p:nvSpPr>
        <p:spPr bwMode="auto">
          <a:xfrm>
            <a:off x="7162800" y="5410200"/>
            <a:ext cx="48752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Grolar Bear</a:t>
            </a:r>
          </a:p>
        </p:txBody>
      </p:sp>
    </p:spTree>
    <p:extLst>
      <p:ext uri="{BB962C8B-B14F-4D97-AF65-F5344CB8AC3E}">
        <p14:creationId xmlns:p14="http://schemas.microsoft.com/office/powerpoint/2010/main" val="3385948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 name="Freeform: Shape 1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zebra, tree, outdoor, mammal&#10;&#10;Description automatically generated">
            <a:extLst>
              <a:ext uri="{FF2B5EF4-FFF2-40B4-BE49-F238E27FC236}">
                <a16:creationId xmlns:a16="http://schemas.microsoft.com/office/drawing/2014/main" id="{4017BE18-EA15-46F3-A14B-87FE3CC1A923}"/>
              </a:ext>
            </a:extLst>
          </p:cNvPr>
          <p:cNvPicPr>
            <a:picLocks noChangeAspect="1"/>
          </p:cNvPicPr>
          <p:nvPr/>
        </p:nvPicPr>
        <p:blipFill rotWithShape="1">
          <a:blip r:embed="rId2">
            <a:extLst>
              <a:ext uri="{28A0092B-C50C-407E-A947-70E740481C1C}">
                <a14:useLocalDpi xmlns:a14="http://schemas.microsoft.com/office/drawing/2010/main" val="0"/>
              </a:ext>
            </a:extLst>
          </a:blip>
          <a:srcRect l="21057" r="15358"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5" name="Freeform: Shape 1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horse running in a field&#10;&#10;Description automatically generated with medium confidence">
            <a:extLst>
              <a:ext uri="{FF2B5EF4-FFF2-40B4-BE49-F238E27FC236}">
                <a16:creationId xmlns:a16="http://schemas.microsoft.com/office/drawing/2014/main" id="{903F7278-F42C-408F-8A92-E162B1BB4020}"/>
              </a:ext>
            </a:extLst>
          </p:cNvPr>
          <p:cNvPicPr>
            <a:picLocks noChangeAspect="1"/>
          </p:cNvPicPr>
          <p:nvPr/>
        </p:nvPicPr>
        <p:blipFill rotWithShape="1">
          <a:blip r:embed="rId3">
            <a:extLst>
              <a:ext uri="{28A0092B-C50C-407E-A947-70E740481C1C}">
                <a14:useLocalDpi xmlns:a14="http://schemas.microsoft.com/office/drawing/2010/main" val="0"/>
              </a:ext>
            </a:extLst>
          </a:blip>
          <a:srcRect l="20330" r="1003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9" name="Freeform: Shape 1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99619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D46B2BE-455C-424A-AD17-C96C23090886}"/>
              </a:ext>
            </a:extLst>
          </p:cNvPr>
          <p:cNvSpPr>
            <a:spLocks noChangeArrowheads="1"/>
          </p:cNvSpPr>
          <p:nvPr/>
        </p:nvSpPr>
        <p:spPr bwMode="auto">
          <a:xfrm>
            <a:off x="533400" y="381000"/>
            <a:ext cx="3352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Zorse</a:t>
            </a:r>
            <a:endParaRPr kumimoji="0" lang="en-US" altLang="en-US" sz="6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09280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FE77D5-FC41-4634-AFFD-AECEE031D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8"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F9C7C21B-70F4-4991-A239-4DD3D1D0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480327C9-D52A-4A8C-BCD4-A635C2834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352" y="412750"/>
            <a:ext cx="1738704"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8DC950A-645F-4DC9-BBE7-0DB2CFA26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504" y="412750"/>
            <a:ext cx="1738703"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D7684389-FCCD-493C-8942-BFF3AC39B2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165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7B62152F-25E6-4C74-BA7E-CC254CD963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4805" y="412750"/>
            <a:ext cx="1738702" cy="603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3BC692F-1AF1-44EC-AB07-C5FD84E7B505}"/>
              </a:ext>
            </a:extLst>
          </p:cNvPr>
          <p:cNvSpPr txBox="1">
            <a:spLocks noChangeArrowheads="1"/>
          </p:cNvSpPr>
          <p:nvPr/>
        </p:nvSpPr>
        <p:spPr bwMode="auto">
          <a:xfrm>
            <a:off x="1155998"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1</a:t>
            </a:r>
          </a:p>
        </p:txBody>
      </p:sp>
      <p:sp>
        <p:nvSpPr>
          <p:cNvPr id="12" name="Text Box 7">
            <a:extLst>
              <a:ext uri="{FF2B5EF4-FFF2-40B4-BE49-F238E27FC236}">
                <a16:creationId xmlns:a16="http://schemas.microsoft.com/office/drawing/2014/main" id="{93948451-BC52-40CF-80B2-015DE3988820}"/>
              </a:ext>
            </a:extLst>
          </p:cNvPr>
          <p:cNvSpPr txBox="1">
            <a:spLocks noChangeArrowheads="1"/>
          </p:cNvSpPr>
          <p:nvPr/>
        </p:nvSpPr>
        <p:spPr bwMode="auto">
          <a:xfrm>
            <a:off x="3324559" y="518159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2</a:t>
            </a:r>
          </a:p>
        </p:txBody>
      </p:sp>
      <p:sp>
        <p:nvSpPr>
          <p:cNvPr id="13" name="Text Box 7">
            <a:extLst>
              <a:ext uri="{FF2B5EF4-FFF2-40B4-BE49-F238E27FC236}">
                <a16:creationId xmlns:a16="http://schemas.microsoft.com/office/drawing/2014/main" id="{5D9DCFB3-05F8-423E-9968-C97549FA8469}"/>
              </a:ext>
            </a:extLst>
          </p:cNvPr>
          <p:cNvSpPr txBox="1">
            <a:spLocks noChangeArrowheads="1"/>
          </p:cNvSpPr>
          <p:nvPr/>
        </p:nvSpPr>
        <p:spPr bwMode="auto">
          <a:xfrm>
            <a:off x="5035830" y="5181600"/>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a:t>
            </a:r>
          </a:p>
        </p:txBody>
      </p:sp>
      <p:sp>
        <p:nvSpPr>
          <p:cNvPr id="14" name="Text Box 7">
            <a:extLst>
              <a:ext uri="{FF2B5EF4-FFF2-40B4-BE49-F238E27FC236}">
                <a16:creationId xmlns:a16="http://schemas.microsoft.com/office/drawing/2014/main" id="{B54FB041-6481-439B-914A-4C048844B53E}"/>
              </a:ext>
            </a:extLst>
          </p:cNvPr>
          <p:cNvSpPr txBox="1">
            <a:spLocks noChangeArrowheads="1"/>
          </p:cNvSpPr>
          <p:nvPr/>
        </p:nvSpPr>
        <p:spPr bwMode="auto">
          <a:xfrm>
            <a:off x="6992510" y="5181598"/>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4</a:t>
            </a:r>
          </a:p>
        </p:txBody>
      </p:sp>
      <p:sp>
        <p:nvSpPr>
          <p:cNvPr id="15" name="Text Box 7">
            <a:extLst>
              <a:ext uri="{FF2B5EF4-FFF2-40B4-BE49-F238E27FC236}">
                <a16:creationId xmlns:a16="http://schemas.microsoft.com/office/drawing/2014/main" id="{6F690AA6-B5BD-4276-93E1-A4B85DB6A88D}"/>
              </a:ext>
            </a:extLst>
          </p:cNvPr>
          <p:cNvSpPr txBox="1">
            <a:spLocks noChangeArrowheads="1"/>
          </p:cNvSpPr>
          <p:nvPr/>
        </p:nvSpPr>
        <p:spPr bwMode="auto">
          <a:xfrm>
            <a:off x="8848603" y="5181597"/>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5</a:t>
            </a:r>
          </a:p>
        </p:txBody>
      </p:sp>
      <p:sp>
        <p:nvSpPr>
          <p:cNvPr id="16" name="Text Box 7">
            <a:extLst>
              <a:ext uri="{FF2B5EF4-FFF2-40B4-BE49-F238E27FC236}">
                <a16:creationId xmlns:a16="http://schemas.microsoft.com/office/drawing/2014/main" id="{EB2B64E0-B23C-4A37-9505-86A9F4E0A316}"/>
              </a:ext>
            </a:extLst>
          </p:cNvPr>
          <p:cNvSpPr txBox="1">
            <a:spLocks noChangeArrowheads="1"/>
          </p:cNvSpPr>
          <p:nvPr/>
        </p:nvSpPr>
        <p:spPr bwMode="auto">
          <a:xfrm>
            <a:off x="10771753" y="5193789"/>
            <a:ext cx="1206202"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6</a:t>
            </a:r>
          </a:p>
        </p:txBody>
      </p:sp>
    </p:spTree>
    <p:extLst>
      <p:ext uri="{BB962C8B-B14F-4D97-AF65-F5344CB8AC3E}">
        <p14:creationId xmlns:p14="http://schemas.microsoft.com/office/powerpoint/2010/main" val="1252764145"/>
      </p:ext>
    </p:extLst>
  </p:cSld>
  <p:clrMapOvr>
    <a:masterClrMapping/>
  </p:clrMapOvr>
  <p:transition/>
</p:sld>
</file>

<file path=ppt/theme/theme1.xml><?xml version="1.0" encoding="utf-8"?>
<a:theme xmlns:a="http://schemas.openxmlformats.org/drawingml/2006/main" name="11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midnight.curt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dnight.curtain">
  <a:themeElements>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midnight.curtain">
  <a:themeElements>
    <a:clrScheme name="6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6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dnight.curtain">
  <a:themeElements>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TotalTime>
  <Words>1968</Words>
  <Application>Microsoft Office PowerPoint</Application>
  <PresentationFormat>Widescreen</PresentationFormat>
  <Paragraphs>245</Paragraphs>
  <Slides>108</Slides>
  <Notes>28</Notes>
  <HiddenSlides>0</HiddenSlides>
  <MMClips>0</MMClips>
  <ScaleCrop>false</ScaleCrop>
  <HeadingPairs>
    <vt:vector size="4" baseType="variant">
      <vt:variant>
        <vt:lpstr>Theme</vt:lpstr>
      </vt:variant>
      <vt:variant>
        <vt:i4>8</vt:i4>
      </vt:variant>
      <vt:variant>
        <vt:lpstr>Slide Titles</vt:lpstr>
      </vt:variant>
      <vt:variant>
        <vt:i4>108</vt:i4>
      </vt:variant>
    </vt:vector>
  </HeadingPairs>
  <TitlesOfParts>
    <vt:vector size="116" baseType="lpstr">
      <vt:lpstr>11_midnight.curtain</vt:lpstr>
      <vt:lpstr>10_midnight.curtain</vt:lpstr>
      <vt:lpstr>5_midnight.curtain</vt:lpstr>
      <vt:lpstr>midnight.curtain</vt:lpstr>
      <vt:lpstr>4_midnight.curtain</vt:lpstr>
      <vt:lpstr>8_midnight.curtain</vt:lpstr>
      <vt:lpstr>3_midnight.curtain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Lawwell</dc:creator>
  <cp:lastModifiedBy>Stephen Lawwell</cp:lastModifiedBy>
  <cp:revision>28</cp:revision>
  <dcterms:created xsi:type="dcterms:W3CDTF">2018-09-16T19:38:13Z</dcterms:created>
  <dcterms:modified xsi:type="dcterms:W3CDTF">2023-03-30T12:37:43Z</dcterms:modified>
</cp:coreProperties>
</file>